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2"/>
  </p:notesMasterIdLst>
  <p:sldIdLst>
    <p:sldId id="278" r:id="rId5"/>
    <p:sldId id="260" r:id="rId6"/>
    <p:sldId id="261" r:id="rId7"/>
    <p:sldId id="280" r:id="rId8"/>
    <p:sldId id="279" r:id="rId9"/>
    <p:sldId id="262" r:id="rId10"/>
    <p:sldId id="263" r:id="rId11"/>
    <p:sldId id="264" r:id="rId12"/>
    <p:sldId id="275" r:id="rId13"/>
    <p:sldId id="276" r:id="rId14"/>
    <p:sldId id="277" r:id="rId15"/>
    <p:sldId id="265" r:id="rId16"/>
    <p:sldId id="266" r:id="rId17"/>
    <p:sldId id="267" r:id="rId18"/>
    <p:sldId id="268" r:id="rId19"/>
    <p:sldId id="270" r:id="rId20"/>
    <p:sldId id="271" r:id="rId21"/>
  </p:sldIdLst>
  <p:sldSz cx="12192000" cy="6858000"/>
  <p:notesSz cx="9940925" cy="68087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CE16C-14D6-4CC1-BBFB-49AFD03B893D}" v="11" dt="2021-05-11T07:31:30.055"/>
    <p1510:client id="{EE5CB632-3F5E-46F7-BF5C-F7D119D9E84D}" v="76" dt="2021-05-10T13:09:52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cdf420d-3d1b-463e-9173-44ff0cd1b36a" providerId="ADAL" clId="{EE5CB632-3F5E-46F7-BF5C-F7D119D9E84D}"/>
    <pc:docChg chg="undo custSel addSld delSld modSld delMainMaster">
      <pc:chgData name="Pascalle Cup" userId="acdf420d-3d1b-463e-9173-44ff0cd1b36a" providerId="ADAL" clId="{EE5CB632-3F5E-46F7-BF5C-F7D119D9E84D}" dt="2021-05-10T13:12:02.199" v="1121" actId="790"/>
      <pc:docMkLst>
        <pc:docMk/>
      </pc:docMkLst>
      <pc:sldChg chg="delSp modSp del mod">
        <pc:chgData name="Pascalle Cup" userId="acdf420d-3d1b-463e-9173-44ff0cd1b36a" providerId="ADAL" clId="{EE5CB632-3F5E-46F7-BF5C-F7D119D9E84D}" dt="2021-05-10T12:49:32.276" v="590" actId="47"/>
        <pc:sldMkLst>
          <pc:docMk/>
          <pc:sldMk cId="2772569299" sldId="259"/>
        </pc:sldMkLst>
        <pc:spChg chg="mod">
          <ac:chgData name="Pascalle Cup" userId="acdf420d-3d1b-463e-9173-44ff0cd1b36a" providerId="ADAL" clId="{EE5CB632-3F5E-46F7-BF5C-F7D119D9E84D}" dt="2021-05-10T12:42:33.539" v="36" actId="20577"/>
          <ac:spMkLst>
            <pc:docMk/>
            <pc:sldMk cId="2772569299" sldId="259"/>
            <ac:spMk id="4" creationId="{00000000-0000-0000-0000-000000000000}"/>
          </ac:spMkLst>
        </pc:spChg>
        <pc:picChg chg="del">
          <ac:chgData name="Pascalle Cup" userId="acdf420d-3d1b-463e-9173-44ff0cd1b36a" providerId="ADAL" clId="{EE5CB632-3F5E-46F7-BF5C-F7D119D9E84D}" dt="2021-05-10T12:48:40.341" v="464" actId="21"/>
          <ac:picMkLst>
            <pc:docMk/>
            <pc:sldMk cId="2772569299" sldId="259"/>
            <ac:picMk id="5" creationId="{00000000-0000-0000-0000-000000000000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2:51:47.812" v="614" actId="26606"/>
        <pc:sldMkLst>
          <pc:docMk/>
          <pc:sldMk cId="1054132113" sldId="260"/>
        </pc:sldMkLst>
        <pc:spChg chg="mod">
          <ac:chgData name="Pascalle Cup" userId="acdf420d-3d1b-463e-9173-44ff0cd1b36a" providerId="ADAL" clId="{EE5CB632-3F5E-46F7-BF5C-F7D119D9E84D}" dt="2021-05-10T12:51:47.812" v="614" actId="26606"/>
          <ac:spMkLst>
            <pc:docMk/>
            <pc:sldMk cId="1054132113" sldId="260"/>
            <ac:spMk id="2" creationId="{00000000-0000-0000-0000-000000000000}"/>
          </ac:spMkLst>
        </pc:spChg>
        <pc:spChg chg="mod">
          <ac:chgData name="Pascalle Cup" userId="acdf420d-3d1b-463e-9173-44ff0cd1b36a" providerId="ADAL" clId="{EE5CB632-3F5E-46F7-BF5C-F7D119D9E84D}" dt="2021-05-10T12:51:47.812" v="614" actId="26606"/>
          <ac:spMkLst>
            <pc:docMk/>
            <pc:sldMk cId="1054132113" sldId="260"/>
            <ac:spMk id="5" creationId="{899B312C-0F53-40CC-9764-DF8C91E2C2C0}"/>
          </ac:spMkLst>
        </pc:spChg>
        <pc:spChg chg="del">
          <ac:chgData name="Pascalle Cup" userId="acdf420d-3d1b-463e-9173-44ff0cd1b36a" providerId="ADAL" clId="{EE5CB632-3F5E-46F7-BF5C-F7D119D9E84D}" dt="2021-05-10T12:49:37.369" v="591" actId="26606"/>
          <ac:spMkLst>
            <pc:docMk/>
            <pc:sldMk cId="1054132113" sldId="260"/>
            <ac:spMk id="71" creationId="{305265DC-CF6B-4AE8-B3F3-2A7A16374D31}"/>
          </ac:spMkLst>
        </pc:spChg>
        <pc:spChg chg="add del">
          <ac:chgData name="Pascalle Cup" userId="acdf420d-3d1b-463e-9173-44ff0cd1b36a" providerId="ADAL" clId="{EE5CB632-3F5E-46F7-BF5C-F7D119D9E84D}" dt="2021-05-10T12:51:47.812" v="614" actId="26606"/>
          <ac:spMkLst>
            <pc:docMk/>
            <pc:sldMk cId="1054132113" sldId="260"/>
            <ac:spMk id="135" creationId="{32AEEBC8-9D30-42EF-95F2-386C2653FBF0}"/>
          </ac:spMkLst>
        </pc:spChg>
        <pc:spChg chg="add del">
          <ac:chgData name="Pascalle Cup" userId="acdf420d-3d1b-463e-9173-44ff0cd1b36a" providerId="ADAL" clId="{EE5CB632-3F5E-46F7-BF5C-F7D119D9E84D}" dt="2021-05-10T12:51:47.812" v="614" actId="26606"/>
          <ac:spMkLst>
            <pc:docMk/>
            <pc:sldMk cId="1054132113" sldId="260"/>
            <ac:spMk id="137" creationId="{2E92FA66-67D7-4CB4-94D3-E643A9AD4757}"/>
          </ac:spMkLst>
        </pc:spChg>
        <pc:spChg chg="add">
          <ac:chgData name="Pascalle Cup" userId="acdf420d-3d1b-463e-9173-44ff0cd1b36a" providerId="ADAL" clId="{EE5CB632-3F5E-46F7-BF5C-F7D119D9E84D}" dt="2021-05-10T12:51:47.812" v="614" actId="26606"/>
          <ac:spMkLst>
            <pc:docMk/>
            <pc:sldMk cId="1054132113" sldId="260"/>
            <ac:spMk id="192" creationId="{743AA782-23D1-4521-8CAD-47662984AA08}"/>
          </ac:spMkLst>
        </pc:spChg>
        <pc:spChg chg="add">
          <ac:chgData name="Pascalle Cup" userId="acdf420d-3d1b-463e-9173-44ff0cd1b36a" providerId="ADAL" clId="{EE5CB632-3F5E-46F7-BF5C-F7D119D9E84D}" dt="2021-05-10T12:51:47.812" v="614" actId="26606"/>
          <ac:spMkLst>
            <pc:docMk/>
            <pc:sldMk cId="1054132113" sldId="260"/>
            <ac:spMk id="193" creationId="{650D18FE-0824-4A46-B22C-A86B52E5780A}"/>
          </ac:spMkLst>
        </pc:spChg>
        <pc:grpChg chg="del">
          <ac:chgData name="Pascalle Cup" userId="acdf420d-3d1b-463e-9173-44ff0cd1b36a" providerId="ADAL" clId="{EE5CB632-3F5E-46F7-BF5C-F7D119D9E84D}" dt="2021-05-10T12:49:37.369" v="591" actId="26606"/>
          <ac:grpSpMkLst>
            <pc:docMk/>
            <pc:sldMk cId="1054132113" sldId="260"/>
            <ac:grpSpMk id="73" creationId="{37EA779C-87BF-454F-919D-A3DA98FD8A79}"/>
          </ac:grpSpMkLst>
        </pc:grpChg>
        <pc:picChg chg="mod ord">
          <ac:chgData name="Pascalle Cup" userId="acdf420d-3d1b-463e-9173-44ff0cd1b36a" providerId="ADAL" clId="{EE5CB632-3F5E-46F7-BF5C-F7D119D9E84D}" dt="2021-05-10T12:51:47.812" v="614" actId="26606"/>
          <ac:picMkLst>
            <pc:docMk/>
            <pc:sldMk cId="1054132113" sldId="260"/>
            <ac:picMk id="3074" creationId="{11CB5AB7-1789-4ACF-90D5-F9943C95147C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2:54:39.628" v="659" actId="5793"/>
        <pc:sldMkLst>
          <pc:docMk/>
          <pc:sldMk cId="3378899616" sldId="261"/>
        </pc:sldMkLst>
        <pc:spChg chg="mod ord">
          <ac:chgData name="Pascalle Cup" userId="acdf420d-3d1b-463e-9173-44ff0cd1b36a" providerId="ADAL" clId="{EE5CB632-3F5E-46F7-BF5C-F7D119D9E84D}" dt="2021-05-10T12:54:39.628" v="659" actId="5793"/>
          <ac:spMkLst>
            <pc:docMk/>
            <pc:sldMk cId="3378899616" sldId="261"/>
            <ac:spMk id="5" creationId="{573CB973-AF86-4EB6-84C0-AC7960C62D70}"/>
          </ac:spMkLst>
        </pc:spChg>
        <pc:spChg chg="mod">
          <ac:chgData name="Pascalle Cup" userId="acdf420d-3d1b-463e-9173-44ff0cd1b36a" providerId="ADAL" clId="{EE5CB632-3F5E-46F7-BF5C-F7D119D9E84D}" dt="2021-05-10T12:51:53.006" v="615" actId="26606"/>
          <ac:spMkLst>
            <pc:docMk/>
            <pc:sldMk cId="3378899616" sldId="261"/>
            <ac:spMk id="7" creationId="{3E846DC5-F5A9-4967-8095-20849A56E3E1}"/>
          </ac:spMkLst>
        </pc:spChg>
        <pc:spChg chg="del">
          <ac:chgData name="Pascalle Cup" userId="acdf420d-3d1b-463e-9173-44ff0cd1b36a" providerId="ADAL" clId="{EE5CB632-3F5E-46F7-BF5C-F7D119D9E84D}" dt="2021-05-10T12:47:48.549" v="454" actId="26606"/>
          <ac:spMkLst>
            <pc:docMk/>
            <pc:sldMk cId="3378899616" sldId="261"/>
            <ac:spMk id="12" creationId="{5E39A796-BE83-48B1-B33F-35C4A32AAB57}"/>
          </ac:spMkLst>
        </pc:spChg>
        <pc:spChg chg="del">
          <ac:chgData name="Pascalle Cup" userId="acdf420d-3d1b-463e-9173-44ff0cd1b36a" providerId="ADAL" clId="{EE5CB632-3F5E-46F7-BF5C-F7D119D9E84D}" dt="2021-05-10T12:47:48.549" v="454" actId="26606"/>
          <ac:spMkLst>
            <pc:docMk/>
            <pc:sldMk cId="3378899616" sldId="261"/>
            <ac:spMk id="14" creationId="{72F84B47-E267-4194-8194-831DB7B5547F}"/>
          </ac:spMkLst>
        </pc:spChg>
        <pc:spChg chg="add del">
          <ac:chgData name="Pascalle Cup" userId="acdf420d-3d1b-463e-9173-44ff0cd1b36a" providerId="ADAL" clId="{EE5CB632-3F5E-46F7-BF5C-F7D119D9E84D}" dt="2021-05-10T12:48:03.642" v="457" actId="26606"/>
          <ac:spMkLst>
            <pc:docMk/>
            <pc:sldMk cId="3378899616" sldId="261"/>
            <ac:spMk id="19" creationId="{2B566528-1B12-4246-9431-5C2D7D081168}"/>
          </ac:spMkLst>
        </pc:spChg>
        <pc:spChg chg="add del">
          <ac:chgData name="Pascalle Cup" userId="acdf420d-3d1b-463e-9173-44ff0cd1b36a" providerId="ADAL" clId="{EE5CB632-3F5E-46F7-BF5C-F7D119D9E84D}" dt="2021-05-10T12:49:46.808" v="594" actId="26606"/>
          <ac:spMkLst>
            <pc:docMk/>
            <pc:sldMk cId="3378899616" sldId="261"/>
            <ac:spMk id="32" creationId="{FF9B822F-893E-44C8-963C-64F50ACECBB2}"/>
          </ac:spMkLst>
        </pc:spChg>
        <pc:spChg chg="add del">
          <ac:chgData name="Pascalle Cup" userId="acdf420d-3d1b-463e-9173-44ff0cd1b36a" providerId="ADAL" clId="{EE5CB632-3F5E-46F7-BF5C-F7D119D9E84D}" dt="2021-05-10T12:49:46.808" v="594" actId="26606"/>
          <ac:spMkLst>
            <pc:docMk/>
            <pc:sldMk cId="3378899616" sldId="261"/>
            <ac:spMk id="34" creationId="{EBF87945-A001-489F-9D9B-7D9435F0B9CA}"/>
          </ac:spMkLst>
        </pc:spChg>
        <pc:spChg chg="add del">
          <ac:chgData name="Pascalle Cup" userId="acdf420d-3d1b-463e-9173-44ff0cd1b36a" providerId="ADAL" clId="{EE5CB632-3F5E-46F7-BF5C-F7D119D9E84D}" dt="2021-05-10T12:49:46.739" v="593" actId="26606"/>
          <ac:spMkLst>
            <pc:docMk/>
            <pc:sldMk cId="3378899616" sldId="261"/>
            <ac:spMk id="39" creationId="{743AA782-23D1-4521-8CAD-47662984AA08}"/>
          </ac:spMkLst>
        </pc:spChg>
        <pc:spChg chg="add del">
          <ac:chgData name="Pascalle Cup" userId="acdf420d-3d1b-463e-9173-44ff0cd1b36a" providerId="ADAL" clId="{EE5CB632-3F5E-46F7-BF5C-F7D119D9E84D}" dt="2021-05-10T12:49:46.739" v="593" actId="26606"/>
          <ac:spMkLst>
            <pc:docMk/>
            <pc:sldMk cId="3378899616" sldId="261"/>
            <ac:spMk id="41" creationId="{650D18FE-0824-4A46-B22C-A86B52E5780A}"/>
          </ac:spMkLst>
        </pc:spChg>
        <pc:spChg chg="add del">
          <ac:chgData name="Pascalle Cup" userId="acdf420d-3d1b-463e-9173-44ff0cd1b36a" providerId="ADAL" clId="{EE5CB632-3F5E-46F7-BF5C-F7D119D9E84D}" dt="2021-05-10T12:50:39.367" v="602" actId="26606"/>
          <ac:spMkLst>
            <pc:docMk/>
            <pc:sldMk cId="3378899616" sldId="261"/>
            <ac:spMk id="43" creationId="{5E39A796-BE83-48B1-B33F-35C4A32AAB57}"/>
          </ac:spMkLst>
        </pc:spChg>
        <pc:spChg chg="add del">
          <ac:chgData name="Pascalle Cup" userId="acdf420d-3d1b-463e-9173-44ff0cd1b36a" providerId="ADAL" clId="{EE5CB632-3F5E-46F7-BF5C-F7D119D9E84D}" dt="2021-05-10T12:50:39.367" v="602" actId="26606"/>
          <ac:spMkLst>
            <pc:docMk/>
            <pc:sldMk cId="3378899616" sldId="261"/>
            <ac:spMk id="44" creationId="{72F84B47-E267-4194-8194-831DB7B5547F}"/>
          </ac:spMkLst>
        </pc:spChg>
        <pc:spChg chg="add del">
          <ac:chgData name="Pascalle Cup" userId="acdf420d-3d1b-463e-9173-44ff0cd1b36a" providerId="ADAL" clId="{EE5CB632-3F5E-46F7-BF5C-F7D119D9E84D}" dt="2021-05-10T12:50:39.353" v="601" actId="26606"/>
          <ac:spMkLst>
            <pc:docMk/>
            <pc:sldMk cId="3378899616" sldId="261"/>
            <ac:spMk id="49" creationId="{5E39A796-BE83-48B1-B33F-35C4A32AAB57}"/>
          </ac:spMkLst>
        </pc:spChg>
        <pc:spChg chg="add del">
          <ac:chgData name="Pascalle Cup" userId="acdf420d-3d1b-463e-9173-44ff0cd1b36a" providerId="ADAL" clId="{EE5CB632-3F5E-46F7-BF5C-F7D119D9E84D}" dt="2021-05-10T12:50:39.353" v="601" actId="26606"/>
          <ac:spMkLst>
            <pc:docMk/>
            <pc:sldMk cId="3378899616" sldId="261"/>
            <ac:spMk id="51" creationId="{72F84B47-E267-4194-8194-831DB7B5547F}"/>
          </ac:spMkLst>
        </pc:spChg>
        <pc:spChg chg="add del">
          <ac:chgData name="Pascalle Cup" userId="acdf420d-3d1b-463e-9173-44ff0cd1b36a" providerId="ADAL" clId="{EE5CB632-3F5E-46F7-BF5C-F7D119D9E84D}" dt="2021-05-10T12:51:12.223" v="608" actId="26606"/>
          <ac:spMkLst>
            <pc:docMk/>
            <pc:sldMk cId="3378899616" sldId="261"/>
            <ac:spMk id="53" creationId="{743AA782-23D1-4521-8CAD-47662984AA08}"/>
          </ac:spMkLst>
        </pc:spChg>
        <pc:spChg chg="add del">
          <ac:chgData name="Pascalle Cup" userId="acdf420d-3d1b-463e-9173-44ff0cd1b36a" providerId="ADAL" clId="{EE5CB632-3F5E-46F7-BF5C-F7D119D9E84D}" dt="2021-05-10T12:51:12.223" v="608" actId="26606"/>
          <ac:spMkLst>
            <pc:docMk/>
            <pc:sldMk cId="3378899616" sldId="261"/>
            <ac:spMk id="54" creationId="{650D18FE-0824-4A46-B22C-A86B52E5780A}"/>
          </ac:spMkLst>
        </pc:spChg>
        <pc:spChg chg="add del">
          <ac:chgData name="Pascalle Cup" userId="acdf420d-3d1b-463e-9173-44ff0cd1b36a" providerId="ADAL" clId="{EE5CB632-3F5E-46F7-BF5C-F7D119D9E84D}" dt="2021-05-10T12:51:12.211" v="607" actId="26606"/>
          <ac:spMkLst>
            <pc:docMk/>
            <pc:sldMk cId="3378899616" sldId="261"/>
            <ac:spMk id="59" creationId="{12609869-9E80-471B-A487-A53288E0E791}"/>
          </ac:spMkLst>
        </pc:spChg>
        <pc:spChg chg="add del">
          <ac:chgData name="Pascalle Cup" userId="acdf420d-3d1b-463e-9173-44ff0cd1b36a" providerId="ADAL" clId="{EE5CB632-3F5E-46F7-BF5C-F7D119D9E84D}" dt="2021-05-10T12:51:12.211" v="607" actId="26606"/>
          <ac:spMkLst>
            <pc:docMk/>
            <pc:sldMk cId="3378899616" sldId="261"/>
            <ac:spMk id="61" creationId="{7004738A-9D34-43E8-97D2-CA0EED4F8BE0}"/>
          </ac:spMkLst>
        </pc:spChg>
        <pc:spChg chg="add del">
          <ac:chgData name="Pascalle Cup" userId="acdf420d-3d1b-463e-9173-44ff0cd1b36a" providerId="ADAL" clId="{EE5CB632-3F5E-46F7-BF5C-F7D119D9E84D}" dt="2021-05-10T12:51:12.211" v="607" actId="26606"/>
          <ac:spMkLst>
            <pc:docMk/>
            <pc:sldMk cId="3378899616" sldId="261"/>
            <ac:spMk id="63" creationId="{B8B8D07F-F13E-443E-BA68-2D26672D76B9}"/>
          </ac:spMkLst>
        </pc:spChg>
        <pc:spChg chg="add del">
          <ac:chgData name="Pascalle Cup" userId="acdf420d-3d1b-463e-9173-44ff0cd1b36a" providerId="ADAL" clId="{EE5CB632-3F5E-46F7-BF5C-F7D119D9E84D}" dt="2021-05-10T12:51:12.211" v="607" actId="26606"/>
          <ac:spMkLst>
            <pc:docMk/>
            <pc:sldMk cId="3378899616" sldId="261"/>
            <ac:spMk id="65" creationId="{2813A4FA-24A5-41ED-A534-3807D1B2F344}"/>
          </ac:spMkLst>
        </pc:spChg>
        <pc:spChg chg="add del">
          <ac:chgData name="Pascalle Cup" userId="acdf420d-3d1b-463e-9173-44ff0cd1b36a" providerId="ADAL" clId="{EE5CB632-3F5E-46F7-BF5C-F7D119D9E84D}" dt="2021-05-10T12:51:12.211" v="607" actId="26606"/>
          <ac:spMkLst>
            <pc:docMk/>
            <pc:sldMk cId="3378899616" sldId="261"/>
            <ac:spMk id="67" creationId="{C3944F27-CA70-4E84-A51A-E6BF89558979}"/>
          </ac:spMkLst>
        </pc:spChg>
        <pc:spChg chg="add del">
          <ac:chgData name="Pascalle Cup" userId="acdf420d-3d1b-463e-9173-44ff0cd1b36a" providerId="ADAL" clId="{EE5CB632-3F5E-46F7-BF5C-F7D119D9E84D}" dt="2021-05-10T12:51:53.006" v="615" actId="26606"/>
          <ac:spMkLst>
            <pc:docMk/>
            <pc:sldMk cId="3378899616" sldId="261"/>
            <ac:spMk id="69" creationId="{5E39A796-BE83-48B1-B33F-35C4A32AAB57}"/>
          </ac:spMkLst>
        </pc:spChg>
        <pc:spChg chg="add del">
          <ac:chgData name="Pascalle Cup" userId="acdf420d-3d1b-463e-9173-44ff0cd1b36a" providerId="ADAL" clId="{EE5CB632-3F5E-46F7-BF5C-F7D119D9E84D}" dt="2021-05-10T12:51:53.006" v="615" actId="26606"/>
          <ac:spMkLst>
            <pc:docMk/>
            <pc:sldMk cId="3378899616" sldId="261"/>
            <ac:spMk id="70" creationId="{72F84B47-E267-4194-8194-831DB7B5547F}"/>
          </ac:spMkLst>
        </pc:spChg>
        <pc:spChg chg="add">
          <ac:chgData name="Pascalle Cup" userId="acdf420d-3d1b-463e-9173-44ff0cd1b36a" providerId="ADAL" clId="{EE5CB632-3F5E-46F7-BF5C-F7D119D9E84D}" dt="2021-05-10T12:51:53.006" v="615" actId="26606"/>
          <ac:spMkLst>
            <pc:docMk/>
            <pc:sldMk cId="3378899616" sldId="261"/>
            <ac:spMk id="75" creationId="{A8908DB7-C3A6-4FCB-9820-CEE02B398C4A}"/>
          </ac:spMkLst>
        </pc:spChg>
        <pc:spChg chg="add">
          <ac:chgData name="Pascalle Cup" userId="acdf420d-3d1b-463e-9173-44ff0cd1b36a" providerId="ADAL" clId="{EE5CB632-3F5E-46F7-BF5C-F7D119D9E84D}" dt="2021-05-10T12:51:53.006" v="615" actId="26606"/>
          <ac:spMkLst>
            <pc:docMk/>
            <pc:sldMk cId="3378899616" sldId="261"/>
            <ac:spMk id="77" creationId="{535742DD-1B16-4E9D-B715-0D74B4574A68}"/>
          </ac:spMkLst>
        </pc:spChg>
        <pc:grpChg chg="add del">
          <ac:chgData name="Pascalle Cup" userId="acdf420d-3d1b-463e-9173-44ff0cd1b36a" providerId="ADAL" clId="{EE5CB632-3F5E-46F7-BF5C-F7D119D9E84D}" dt="2021-05-10T12:48:03.642" v="457" actId="26606"/>
          <ac:grpSpMkLst>
            <pc:docMk/>
            <pc:sldMk cId="3378899616" sldId="261"/>
            <ac:grpSpMk id="21" creationId="{828A5161-06F1-46CF-8AD7-844680A59E13}"/>
          </ac:grpSpMkLst>
        </pc:grpChg>
        <pc:grpChg chg="add del">
          <ac:chgData name="Pascalle Cup" userId="acdf420d-3d1b-463e-9173-44ff0cd1b36a" providerId="ADAL" clId="{EE5CB632-3F5E-46F7-BF5C-F7D119D9E84D}" dt="2021-05-10T12:48:03.642" v="457" actId="26606"/>
          <ac:grpSpMkLst>
            <pc:docMk/>
            <pc:sldMk cId="3378899616" sldId="261"/>
            <ac:grpSpMk id="25" creationId="{5995D10D-E9C9-47DB-AE7E-801FEF38F5C9}"/>
          </ac:grpSpMkLst>
        </pc:grpChg>
        <pc:picChg chg="add mod ord">
          <ac:chgData name="Pascalle Cup" userId="acdf420d-3d1b-463e-9173-44ff0cd1b36a" providerId="ADAL" clId="{EE5CB632-3F5E-46F7-BF5C-F7D119D9E84D}" dt="2021-05-10T12:51:53.006" v="615" actId="26606"/>
          <ac:picMkLst>
            <pc:docMk/>
            <pc:sldMk cId="3378899616" sldId="261"/>
            <ac:picMk id="2" creationId="{4AF7D6FE-5B64-461A-AB23-0341D98E9948}"/>
          </ac:picMkLst>
        </pc:picChg>
        <pc:picChg chg="del">
          <ac:chgData name="Pascalle Cup" userId="acdf420d-3d1b-463e-9173-44ff0cd1b36a" providerId="ADAL" clId="{EE5CB632-3F5E-46F7-BF5C-F7D119D9E84D}" dt="2021-05-10T12:47:31.702" v="450" actId="478"/>
          <ac:picMkLst>
            <pc:docMk/>
            <pc:sldMk cId="3378899616" sldId="261"/>
            <ac:picMk id="3" creationId="{6815665A-0E14-47CF-BAB7-48D6C9161DA2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3:11:39.764" v="1120" actId="27636"/>
        <pc:sldMkLst>
          <pc:docMk/>
          <pc:sldMk cId="1040766342" sldId="262"/>
        </pc:sldMkLst>
        <pc:spChg chg="mod">
          <ac:chgData name="Pascalle Cup" userId="acdf420d-3d1b-463e-9173-44ff0cd1b36a" providerId="ADAL" clId="{EE5CB632-3F5E-46F7-BF5C-F7D119D9E84D}" dt="2021-05-10T13:05:49.164" v="995" actId="26606"/>
          <ac:spMkLst>
            <pc:docMk/>
            <pc:sldMk cId="1040766342" sldId="262"/>
            <ac:spMk id="5" creationId="{573CB973-AF86-4EB6-84C0-AC7960C62D70}"/>
          </ac:spMkLst>
        </pc:spChg>
        <pc:spChg chg="mod">
          <ac:chgData name="Pascalle Cup" userId="acdf420d-3d1b-463e-9173-44ff0cd1b36a" providerId="ADAL" clId="{EE5CB632-3F5E-46F7-BF5C-F7D119D9E84D}" dt="2021-05-10T13:11:39.764" v="1120" actId="27636"/>
          <ac:spMkLst>
            <pc:docMk/>
            <pc:sldMk cId="1040766342" sldId="262"/>
            <ac:spMk id="7" creationId="{3E846DC5-F5A9-4967-8095-20849A56E3E1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9" creationId="{09588DA8-065E-4F6F-8EFD-43104AB2E0CF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10" creationId="{C4285719-470E-454C-AF62-8323075F1F5B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11" creationId="{CD9FE4EF-C4D8-49A0-B2FF-81D8DB7D8A24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18" creationId="{4300840D-0A0B-4512-BACA-B439D5B9C57C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20" creationId="{D2B78728-A580-49A7-84F9-6EF6F583ADE0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22" creationId="{38FAA1A1-D861-433F-88FA-1E9D6FD31D11}"/>
          </ac:spMkLst>
        </pc:spChg>
        <pc:spChg chg="del">
          <ac:chgData name="Pascalle Cup" userId="acdf420d-3d1b-463e-9173-44ff0cd1b36a" providerId="ADAL" clId="{EE5CB632-3F5E-46F7-BF5C-F7D119D9E84D}" dt="2021-05-10T12:48:24.668" v="462" actId="26606"/>
          <ac:spMkLst>
            <pc:docMk/>
            <pc:sldMk cId="1040766342" sldId="262"/>
            <ac:spMk id="24" creationId="{8D71EDA1-87BF-4D5D-AB79-F346FD19278A}"/>
          </ac:spMkLst>
        </pc:spChg>
        <pc:spChg chg="add del">
          <ac:chgData name="Pascalle Cup" userId="acdf420d-3d1b-463e-9173-44ff0cd1b36a" providerId="ADAL" clId="{EE5CB632-3F5E-46F7-BF5C-F7D119D9E84D}" dt="2021-05-10T12:50:53.828" v="605" actId="26606"/>
          <ac:spMkLst>
            <pc:docMk/>
            <pc:sldMk cId="1040766342" sldId="262"/>
            <ac:spMk id="29" creationId="{C7FA33FF-088D-4F16-95A2-2C64D353DEA8}"/>
          </ac:spMkLst>
        </pc:spChg>
        <pc:spChg chg="add del">
          <ac:chgData name="Pascalle Cup" userId="acdf420d-3d1b-463e-9173-44ff0cd1b36a" providerId="ADAL" clId="{EE5CB632-3F5E-46F7-BF5C-F7D119D9E84D}" dt="2021-05-10T12:50:53.828" v="605" actId="26606"/>
          <ac:spMkLst>
            <pc:docMk/>
            <pc:sldMk cId="1040766342" sldId="262"/>
            <ac:spMk id="31" creationId="{A376EFB1-01CF-419F-ABF1-2AF02BBFCBD1}"/>
          </ac:spMkLst>
        </pc:spChg>
        <pc:spChg chg="add del">
          <ac:chgData name="Pascalle Cup" userId="acdf420d-3d1b-463e-9173-44ff0cd1b36a" providerId="ADAL" clId="{EE5CB632-3F5E-46F7-BF5C-F7D119D9E84D}" dt="2021-05-10T12:50:53.828" v="605" actId="26606"/>
          <ac:spMkLst>
            <pc:docMk/>
            <pc:sldMk cId="1040766342" sldId="262"/>
            <ac:spMk id="33" creationId="{FF9DEA15-78BD-4750-AA18-B9F28A6D5AB8}"/>
          </ac:spMkLst>
        </pc:spChg>
        <pc:spChg chg="add del">
          <ac:chgData name="Pascalle Cup" userId="acdf420d-3d1b-463e-9173-44ff0cd1b36a" providerId="ADAL" clId="{EE5CB632-3F5E-46F7-BF5C-F7D119D9E84D}" dt="2021-05-10T12:51:24.455" v="609" actId="26606"/>
          <ac:spMkLst>
            <pc:docMk/>
            <pc:sldMk cId="1040766342" sldId="262"/>
            <ac:spMk id="38" creationId="{979E27D9-03C7-44E2-9FF8-15D0C8506AF7}"/>
          </ac:spMkLst>
        </pc:spChg>
        <pc:spChg chg="add del">
          <ac:chgData name="Pascalle Cup" userId="acdf420d-3d1b-463e-9173-44ff0cd1b36a" providerId="ADAL" clId="{EE5CB632-3F5E-46F7-BF5C-F7D119D9E84D}" dt="2021-05-10T12:51:24.455" v="609" actId="26606"/>
          <ac:spMkLst>
            <pc:docMk/>
            <pc:sldMk cId="1040766342" sldId="262"/>
            <ac:spMk id="40" creationId="{EEBF1590-3B36-48EE-A89D-3B6F3CB256AB}"/>
          </ac:spMkLst>
        </pc:spChg>
        <pc:spChg chg="add del">
          <ac:chgData name="Pascalle Cup" userId="acdf420d-3d1b-463e-9173-44ff0cd1b36a" providerId="ADAL" clId="{EE5CB632-3F5E-46F7-BF5C-F7D119D9E84D}" dt="2021-05-10T12:51:24.455" v="609" actId="26606"/>
          <ac:spMkLst>
            <pc:docMk/>
            <pc:sldMk cId="1040766342" sldId="262"/>
            <ac:spMk id="42" creationId="{AC8F6C8C-AB5A-4548-942D-E3FD40ACBC49}"/>
          </ac:spMkLst>
        </pc:spChg>
        <pc:spChg chg="add del">
          <ac:chgData name="Pascalle Cup" userId="acdf420d-3d1b-463e-9173-44ff0cd1b36a" providerId="ADAL" clId="{EE5CB632-3F5E-46F7-BF5C-F7D119D9E84D}" dt="2021-05-10T12:51:57.198" v="616" actId="26606"/>
          <ac:spMkLst>
            <pc:docMk/>
            <pc:sldMk cId="1040766342" sldId="262"/>
            <ac:spMk id="47" creationId="{6D6CDB20-394C-4D51-9C5B-8751E21338DC}"/>
          </ac:spMkLst>
        </pc:spChg>
        <pc:spChg chg="add del">
          <ac:chgData name="Pascalle Cup" userId="acdf420d-3d1b-463e-9173-44ff0cd1b36a" providerId="ADAL" clId="{EE5CB632-3F5E-46F7-BF5C-F7D119D9E84D}" dt="2021-05-10T12:51:57.198" v="616" actId="26606"/>
          <ac:spMkLst>
            <pc:docMk/>
            <pc:sldMk cId="1040766342" sldId="262"/>
            <ac:spMk id="49" creationId="{46DFD1E0-DCA7-47E6-B78B-6ECDDF873DD6}"/>
          </ac:spMkLst>
        </pc:spChg>
        <pc:spChg chg="add del">
          <ac:chgData name="Pascalle Cup" userId="acdf420d-3d1b-463e-9173-44ff0cd1b36a" providerId="ADAL" clId="{EE5CB632-3F5E-46F7-BF5C-F7D119D9E84D}" dt="2021-05-10T12:51:57.198" v="616" actId="26606"/>
          <ac:spMkLst>
            <pc:docMk/>
            <pc:sldMk cId="1040766342" sldId="262"/>
            <ac:spMk id="51" creationId="{8AAB0B1E-BB97-40E0-8DCD-D1197A0E1D6A}"/>
          </ac:spMkLst>
        </pc:spChg>
        <pc:spChg chg="add del">
          <ac:chgData name="Pascalle Cup" userId="acdf420d-3d1b-463e-9173-44ff0cd1b36a" providerId="ADAL" clId="{EE5CB632-3F5E-46F7-BF5C-F7D119D9E84D}" dt="2021-05-10T13:05:49.164" v="995" actId="26606"/>
          <ac:spMkLst>
            <pc:docMk/>
            <pc:sldMk cId="1040766342" sldId="262"/>
            <ac:spMk id="56" creationId="{C05CBC3C-2E5A-4839-8B9B-2E5A6ADF0F58}"/>
          </ac:spMkLst>
        </pc:spChg>
        <pc:spChg chg="add del">
          <ac:chgData name="Pascalle Cup" userId="acdf420d-3d1b-463e-9173-44ff0cd1b36a" providerId="ADAL" clId="{EE5CB632-3F5E-46F7-BF5C-F7D119D9E84D}" dt="2021-05-10T13:05:49.164" v="995" actId="26606"/>
          <ac:spMkLst>
            <pc:docMk/>
            <pc:sldMk cId="1040766342" sldId="262"/>
            <ac:spMk id="58" creationId="{827FF362-FC97-4BF5-949B-D4ADFA26E457}"/>
          </ac:spMkLst>
        </pc:spChg>
        <pc:spChg chg="add">
          <ac:chgData name="Pascalle Cup" userId="acdf420d-3d1b-463e-9173-44ff0cd1b36a" providerId="ADAL" clId="{EE5CB632-3F5E-46F7-BF5C-F7D119D9E84D}" dt="2021-05-10T13:05:49.164" v="995" actId="26606"/>
          <ac:spMkLst>
            <pc:docMk/>
            <pc:sldMk cId="1040766342" sldId="262"/>
            <ac:spMk id="63" creationId="{777A147A-9ED8-46B4-8660-1B3C2AA880B5}"/>
          </ac:spMkLst>
        </pc:spChg>
        <pc:spChg chg="add">
          <ac:chgData name="Pascalle Cup" userId="acdf420d-3d1b-463e-9173-44ff0cd1b36a" providerId="ADAL" clId="{EE5CB632-3F5E-46F7-BF5C-F7D119D9E84D}" dt="2021-05-10T13:05:49.164" v="995" actId="26606"/>
          <ac:spMkLst>
            <pc:docMk/>
            <pc:sldMk cId="1040766342" sldId="262"/>
            <ac:spMk id="65" creationId="{5D6C15A0-C087-4593-8414-2B4EC1CDC3DE}"/>
          </ac:spMkLst>
        </pc:spChg>
      </pc:sldChg>
      <pc:sldChg chg="addSp delSp modSp mod">
        <pc:chgData name="Pascalle Cup" userId="acdf420d-3d1b-463e-9173-44ff0cd1b36a" providerId="ADAL" clId="{EE5CB632-3F5E-46F7-BF5C-F7D119D9E84D}" dt="2021-05-10T13:05:29.543" v="994" actId="6549"/>
        <pc:sldMkLst>
          <pc:docMk/>
          <pc:sldMk cId="3423289115" sldId="263"/>
        </pc:sldMkLst>
        <pc:spChg chg="mod">
          <ac:chgData name="Pascalle Cup" userId="acdf420d-3d1b-463e-9173-44ff0cd1b36a" providerId="ADAL" clId="{EE5CB632-3F5E-46F7-BF5C-F7D119D9E84D}" dt="2021-05-10T13:05:29.543" v="994" actId="6549"/>
          <ac:spMkLst>
            <pc:docMk/>
            <pc:sldMk cId="3423289115" sldId="263"/>
            <ac:spMk id="5" creationId="{573CB973-AF86-4EB6-84C0-AC7960C62D70}"/>
          </ac:spMkLst>
        </pc:spChg>
        <pc:spChg chg="mod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7" creationId="{3E846DC5-F5A9-4967-8095-20849A56E3E1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12" creationId="{09588DA8-065E-4F6F-8EFD-43104AB2E0CF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14" creationId="{C4285719-470E-454C-AF62-8323075F1F5B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16" creationId="{CD9FE4EF-C4D8-49A0-B2FF-81D8DB7D8A24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18" creationId="{4300840D-0A0B-4512-BACA-B439D5B9C57C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20" creationId="{D2B78728-A580-49A7-84F9-6EF6F583ADE0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22" creationId="{38FAA1A1-D861-433F-88FA-1E9D6FD31D11}"/>
          </ac:spMkLst>
        </pc:spChg>
        <pc:spChg chg="add del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24" creationId="{8D71EDA1-87BF-4D5D-AB79-F346FD19278A}"/>
          </ac:spMkLst>
        </pc:spChg>
        <pc:spChg chg="add del">
          <ac:chgData name="Pascalle Cup" userId="acdf420d-3d1b-463e-9173-44ff0cd1b36a" providerId="ADAL" clId="{EE5CB632-3F5E-46F7-BF5C-F7D119D9E84D}" dt="2021-05-10T12:52:04.456" v="618" actId="26606"/>
          <ac:spMkLst>
            <pc:docMk/>
            <pc:sldMk cId="3423289115" sldId="263"/>
            <ac:spMk id="29" creationId="{C05CBC3C-2E5A-4839-8B9B-2E5A6ADF0F58}"/>
          </ac:spMkLst>
        </pc:spChg>
        <pc:spChg chg="add del">
          <ac:chgData name="Pascalle Cup" userId="acdf420d-3d1b-463e-9173-44ff0cd1b36a" providerId="ADAL" clId="{EE5CB632-3F5E-46F7-BF5C-F7D119D9E84D}" dt="2021-05-10T12:52:04.456" v="618" actId="26606"/>
          <ac:spMkLst>
            <pc:docMk/>
            <pc:sldMk cId="3423289115" sldId="263"/>
            <ac:spMk id="31" creationId="{827FF362-FC97-4BF5-949B-D4ADFA26E457}"/>
          </ac:spMkLst>
        </pc:spChg>
        <pc:spChg chg="add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33" creationId="{081E4A58-353D-44AE-B2FC-2A74E2E400F7}"/>
          </ac:spMkLst>
        </pc:spChg>
        <pc:spChg chg="add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34" creationId="{907EF6B7-1338-4443-8C46-6A318D952DFD}"/>
          </ac:spMkLst>
        </pc:spChg>
        <pc:spChg chg="add">
          <ac:chgData name="Pascalle Cup" userId="acdf420d-3d1b-463e-9173-44ff0cd1b36a" providerId="ADAL" clId="{EE5CB632-3F5E-46F7-BF5C-F7D119D9E84D}" dt="2021-05-10T12:52:04.472" v="619" actId="26606"/>
          <ac:spMkLst>
            <pc:docMk/>
            <pc:sldMk cId="3423289115" sldId="263"/>
            <ac:spMk id="35" creationId="{DAAE4CDD-124C-4DCF-9584-B6033B545DD5}"/>
          </ac:spMkLst>
        </pc:spChg>
      </pc:sldChg>
      <pc:sldChg chg="addSp delSp modSp mod">
        <pc:chgData name="Pascalle Cup" userId="acdf420d-3d1b-463e-9173-44ff0cd1b36a" providerId="ADAL" clId="{EE5CB632-3F5E-46F7-BF5C-F7D119D9E84D}" dt="2021-05-10T12:53:08.406" v="645" actId="27614"/>
        <pc:sldMkLst>
          <pc:docMk/>
          <pc:sldMk cId="707844323" sldId="265"/>
        </pc:sldMkLst>
        <pc:spChg chg="mod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7" creationId="{3E846DC5-F5A9-4967-8095-20849A56E3E1}"/>
          </ac:spMkLst>
        </pc:spChg>
        <pc:spChg chg="del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12" creationId="{2151139A-886F-4B97-8815-729AD3831BBD}"/>
          </ac:spMkLst>
        </pc:spChg>
        <pc:spChg chg="del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14" creationId="{AB5E08C4-8CDD-4623-A5B8-E998C6DEE3B7}"/>
          </ac:spMkLst>
        </pc:spChg>
        <pc:spChg chg="del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16" creationId="{AFFC87AC-C919-4FE5-BAC3-39509E001152}"/>
          </ac:spMkLst>
        </pc:spChg>
        <pc:spChg chg="del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18" creationId="{7D0659F6-0853-468D-B1B2-44FDBE98B80F}"/>
          </ac:spMkLst>
        </pc:spChg>
        <pc:spChg chg="del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20" creationId="{15F33878-D502-4FFA-8ACE-F2AECDB2A23F}"/>
          </ac:spMkLst>
        </pc:spChg>
        <pc:spChg chg="del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22" creationId="{977ACDD7-882D-4B81-A213-84C82B96B01E}"/>
          </ac:spMkLst>
        </pc:spChg>
        <pc:spChg chg="add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27" creationId="{71199D26-7D8F-4A64-BDBB-73AFABE144A7}"/>
          </ac:spMkLst>
        </pc:spChg>
        <pc:spChg chg="add">
          <ac:chgData name="Pascalle Cup" userId="acdf420d-3d1b-463e-9173-44ff0cd1b36a" providerId="ADAL" clId="{EE5CB632-3F5E-46F7-BF5C-F7D119D9E84D}" dt="2021-05-10T12:53:02.907" v="643" actId="26606"/>
          <ac:spMkLst>
            <pc:docMk/>
            <pc:sldMk cId="707844323" sldId="265"/>
            <ac:spMk id="29" creationId="{D7F2FAFA-4D50-41E7-9480-5BABA64EE9F4}"/>
          </ac:spMkLst>
        </pc:spChg>
        <pc:picChg chg="mod">
          <ac:chgData name="Pascalle Cup" userId="acdf420d-3d1b-463e-9173-44ff0cd1b36a" providerId="ADAL" clId="{EE5CB632-3F5E-46F7-BF5C-F7D119D9E84D}" dt="2021-05-10T12:53:08.406" v="645" actId="27614"/>
          <ac:picMkLst>
            <pc:docMk/>
            <pc:sldMk cId="707844323" sldId="265"/>
            <ac:picMk id="4" creationId="{320E56E2-C2FF-493B-A5B5-F6D4519F3DDA}"/>
          </ac:picMkLst>
        </pc:picChg>
        <pc:picChg chg="mod ord">
          <ac:chgData name="Pascalle Cup" userId="acdf420d-3d1b-463e-9173-44ff0cd1b36a" providerId="ADAL" clId="{EE5CB632-3F5E-46F7-BF5C-F7D119D9E84D}" dt="2021-05-10T12:53:07.914" v="644" actId="27614"/>
          <ac:picMkLst>
            <pc:docMk/>
            <pc:sldMk cId="707844323" sldId="265"/>
            <ac:picMk id="6" creationId="{8D0ED84E-5071-42AB-AFCE-AB23D7149162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2:53:38.612" v="654" actId="27636"/>
        <pc:sldMkLst>
          <pc:docMk/>
          <pc:sldMk cId="3776345601" sldId="266"/>
        </pc:sldMkLst>
        <pc:spChg chg="mod ord">
          <ac:chgData name="Pascalle Cup" userId="acdf420d-3d1b-463e-9173-44ff0cd1b36a" providerId="ADAL" clId="{EE5CB632-3F5E-46F7-BF5C-F7D119D9E84D}" dt="2021-05-10T12:53:38.612" v="654" actId="27636"/>
          <ac:spMkLst>
            <pc:docMk/>
            <pc:sldMk cId="3776345601" sldId="266"/>
            <ac:spMk id="2" creationId="{B92DFF6C-4322-4866-8521-BEC85F03CB7E}"/>
          </ac:spMkLst>
        </pc:spChg>
        <pc:spChg chg="add del">
          <ac:chgData name="Pascalle Cup" userId="acdf420d-3d1b-463e-9173-44ff0cd1b36a" providerId="ADAL" clId="{EE5CB632-3F5E-46F7-BF5C-F7D119D9E84D}" dt="2021-05-10T12:53:30.466" v="648" actId="26606"/>
          <ac:spMkLst>
            <pc:docMk/>
            <pc:sldMk cId="3776345601" sldId="266"/>
            <ac:spMk id="71" creationId="{59A309A7-1751-4ABE-A3C1-EEC40366AD89}"/>
          </ac:spMkLst>
        </pc:spChg>
        <pc:spChg chg="add del">
          <ac:chgData name="Pascalle Cup" userId="acdf420d-3d1b-463e-9173-44ff0cd1b36a" providerId="ADAL" clId="{EE5CB632-3F5E-46F7-BF5C-F7D119D9E84D}" dt="2021-05-10T12:53:30.466" v="648" actId="26606"/>
          <ac:spMkLst>
            <pc:docMk/>
            <pc:sldMk cId="3776345601" sldId="266"/>
            <ac:spMk id="73" creationId="{967D8EB6-EAE1-4F9C-B398-83321E287204}"/>
          </ac:spMkLst>
        </pc:spChg>
        <pc:spChg chg="add del">
          <ac:chgData name="Pascalle Cup" userId="acdf420d-3d1b-463e-9173-44ff0cd1b36a" providerId="ADAL" clId="{EE5CB632-3F5E-46F7-BF5C-F7D119D9E84D}" dt="2021-05-10T12:53:30.452" v="647" actId="26606"/>
          <ac:spMkLst>
            <pc:docMk/>
            <pc:sldMk cId="3776345601" sldId="266"/>
            <ac:spMk id="135" creationId="{2C61293E-6EBE-43EF-A52C-9BEBFD7679D4}"/>
          </ac:spMkLst>
        </pc:spChg>
        <pc:spChg chg="add del">
          <ac:chgData name="Pascalle Cup" userId="acdf420d-3d1b-463e-9173-44ff0cd1b36a" providerId="ADAL" clId="{EE5CB632-3F5E-46F7-BF5C-F7D119D9E84D}" dt="2021-05-10T12:53:30.452" v="647" actId="26606"/>
          <ac:spMkLst>
            <pc:docMk/>
            <pc:sldMk cId="3776345601" sldId="266"/>
            <ac:spMk id="137" creationId="{3FCFB1DE-0B7E-48CC-BA90-B2AB0889F9D6}"/>
          </ac:spMkLst>
        </pc:spChg>
        <pc:spChg chg="add">
          <ac:chgData name="Pascalle Cup" userId="acdf420d-3d1b-463e-9173-44ff0cd1b36a" providerId="ADAL" clId="{EE5CB632-3F5E-46F7-BF5C-F7D119D9E84D}" dt="2021-05-10T12:53:30.466" v="648" actId="26606"/>
          <ac:spMkLst>
            <pc:docMk/>
            <pc:sldMk cId="3776345601" sldId="266"/>
            <ac:spMk id="139" creationId="{A7B99495-F43F-4D80-A44F-2CB4764EB90B}"/>
          </ac:spMkLst>
        </pc:spChg>
        <pc:spChg chg="add">
          <ac:chgData name="Pascalle Cup" userId="acdf420d-3d1b-463e-9173-44ff0cd1b36a" providerId="ADAL" clId="{EE5CB632-3F5E-46F7-BF5C-F7D119D9E84D}" dt="2021-05-10T12:53:30.466" v="648" actId="26606"/>
          <ac:spMkLst>
            <pc:docMk/>
            <pc:sldMk cId="3776345601" sldId="266"/>
            <ac:spMk id="2052" creationId="{4F7EBAE4-9945-4473-9E34-B2C66EA0F03D}"/>
          </ac:spMkLst>
        </pc:spChg>
        <pc:spChg chg="add">
          <ac:chgData name="Pascalle Cup" userId="acdf420d-3d1b-463e-9173-44ff0cd1b36a" providerId="ADAL" clId="{EE5CB632-3F5E-46F7-BF5C-F7D119D9E84D}" dt="2021-05-10T12:53:30.466" v="648" actId="26606"/>
          <ac:spMkLst>
            <pc:docMk/>
            <pc:sldMk cId="3776345601" sldId="266"/>
            <ac:spMk id="2053" creationId="{70BEB1E7-2F88-40BC-B73D-42E5B6F80BFC}"/>
          </ac:spMkLst>
        </pc:spChg>
        <pc:picChg chg="mod">
          <ac:chgData name="Pascalle Cup" userId="acdf420d-3d1b-463e-9173-44ff0cd1b36a" providerId="ADAL" clId="{EE5CB632-3F5E-46F7-BF5C-F7D119D9E84D}" dt="2021-05-10T12:53:30.466" v="648" actId="26606"/>
          <ac:picMkLst>
            <pc:docMk/>
            <pc:sldMk cId="3776345601" sldId="266"/>
            <ac:picMk id="2050" creationId="{127A7C01-562F-4E8A-B203-FB7346552F57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3:06:34.941" v="998" actId="26606"/>
        <pc:sldMkLst>
          <pc:docMk/>
          <pc:sldMk cId="1580314870" sldId="268"/>
        </pc:sldMkLst>
        <pc:spChg chg="mod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2" creationId="{5E18E975-03D0-40C2-AB57-7A813694495B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3" creationId="{BCC0B45E-ED61-4903-B310-9CEE205216D7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8" creationId="{09588DA8-065E-4F6F-8EFD-43104AB2E0CF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10" creationId="{C4285719-470E-454C-AF62-8323075F1F5B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12" creationId="{CD9FE4EF-C4D8-49A0-B2FF-81D8DB7D8A24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14" creationId="{4300840D-0A0B-4512-BACA-B439D5B9C57C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16" creationId="{D2B78728-A580-49A7-84F9-6EF6F583ADE0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18" creationId="{38FAA1A1-D861-433F-88FA-1E9D6FD31D11}"/>
          </ac:spMkLst>
        </pc:spChg>
        <pc:spChg chg="del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20" creationId="{8D71EDA1-87BF-4D5D-AB79-F346FD19278A}"/>
          </ac:spMkLst>
        </pc:spChg>
        <pc:spChg chg="add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26" creationId="{2E442304-DDBD-4F7B-8017-36BCC863FB40}"/>
          </ac:spMkLst>
        </pc:spChg>
        <pc:spChg chg="add">
          <ac:chgData name="Pascalle Cup" userId="acdf420d-3d1b-463e-9173-44ff0cd1b36a" providerId="ADAL" clId="{EE5CB632-3F5E-46F7-BF5C-F7D119D9E84D}" dt="2021-05-10T13:06:34.941" v="998" actId="26606"/>
          <ac:spMkLst>
            <pc:docMk/>
            <pc:sldMk cId="1580314870" sldId="268"/>
            <ac:spMk id="28" creationId="{5E107275-3853-46FD-A241-DE4355A42675}"/>
          </ac:spMkLst>
        </pc:spChg>
        <pc:graphicFrameChg chg="add">
          <ac:chgData name="Pascalle Cup" userId="acdf420d-3d1b-463e-9173-44ff0cd1b36a" providerId="ADAL" clId="{EE5CB632-3F5E-46F7-BF5C-F7D119D9E84D}" dt="2021-05-10T13:06:34.941" v="998" actId="26606"/>
          <ac:graphicFrameMkLst>
            <pc:docMk/>
            <pc:sldMk cId="1580314870" sldId="268"/>
            <ac:graphicFrameMk id="22" creationId="{80A3F91F-AD84-4D61-A394-9B902AAA101B}"/>
          </ac:graphicFrameMkLst>
        </pc:graphicFrameChg>
      </pc:sldChg>
      <pc:sldChg chg="del">
        <pc:chgData name="Pascalle Cup" userId="acdf420d-3d1b-463e-9173-44ff0cd1b36a" providerId="ADAL" clId="{EE5CB632-3F5E-46F7-BF5C-F7D119D9E84D}" dt="2021-05-10T12:46:18.078" v="437" actId="47"/>
        <pc:sldMkLst>
          <pc:docMk/>
          <pc:sldMk cId="811909261" sldId="269"/>
        </pc:sldMkLst>
      </pc:sldChg>
      <pc:sldChg chg="addSp delSp modSp mod delAnim">
        <pc:chgData name="Pascalle Cup" userId="acdf420d-3d1b-463e-9173-44ff0cd1b36a" providerId="ADAL" clId="{EE5CB632-3F5E-46F7-BF5C-F7D119D9E84D}" dt="2021-05-10T13:12:02.199" v="1121" actId="790"/>
        <pc:sldMkLst>
          <pc:docMk/>
          <pc:sldMk cId="3466003995" sldId="270"/>
        </pc:sldMkLst>
        <pc:spChg chg="mod">
          <ac:chgData name="Pascalle Cup" userId="acdf420d-3d1b-463e-9173-44ff0cd1b36a" providerId="ADAL" clId="{EE5CB632-3F5E-46F7-BF5C-F7D119D9E84D}" dt="2021-05-10T12:53:56.897" v="656" actId="26606"/>
          <ac:spMkLst>
            <pc:docMk/>
            <pc:sldMk cId="3466003995" sldId="270"/>
            <ac:spMk id="2" creationId="{5E18E975-03D0-40C2-AB57-7A813694495B}"/>
          </ac:spMkLst>
        </pc:spChg>
        <pc:spChg chg="del">
          <ac:chgData name="Pascalle Cup" userId="acdf420d-3d1b-463e-9173-44ff0cd1b36a" providerId="ADAL" clId="{EE5CB632-3F5E-46F7-BF5C-F7D119D9E84D}" dt="2021-05-10T12:53:54.727" v="655" actId="478"/>
          <ac:spMkLst>
            <pc:docMk/>
            <pc:sldMk cId="3466003995" sldId="270"/>
            <ac:spMk id="3" creationId="{403A0B8E-E824-47CC-945F-D291352DD078}"/>
          </ac:spMkLst>
        </pc:spChg>
        <pc:spChg chg="mod">
          <ac:chgData name="Pascalle Cup" userId="acdf420d-3d1b-463e-9173-44ff0cd1b36a" providerId="ADAL" clId="{EE5CB632-3F5E-46F7-BF5C-F7D119D9E84D}" dt="2021-05-10T13:12:02.199" v="1121" actId="790"/>
          <ac:spMkLst>
            <pc:docMk/>
            <pc:sldMk cId="3466003995" sldId="270"/>
            <ac:spMk id="4" creationId="{95318306-4C17-40A9-A1C6-53ADD2BFE033}"/>
          </ac:spMkLst>
        </pc:spChg>
        <pc:spChg chg="del">
          <ac:chgData name="Pascalle Cup" userId="acdf420d-3d1b-463e-9173-44ff0cd1b36a" providerId="ADAL" clId="{EE5CB632-3F5E-46F7-BF5C-F7D119D9E84D}" dt="2021-05-10T12:53:56.897" v="656" actId="26606"/>
          <ac:spMkLst>
            <pc:docMk/>
            <pc:sldMk cId="3466003995" sldId="270"/>
            <ac:spMk id="71" creationId="{46708FAB-3898-47A9-B05A-AB9ECBD9E796}"/>
          </ac:spMkLst>
        </pc:spChg>
        <pc:spChg chg="del">
          <ac:chgData name="Pascalle Cup" userId="acdf420d-3d1b-463e-9173-44ff0cd1b36a" providerId="ADAL" clId="{EE5CB632-3F5E-46F7-BF5C-F7D119D9E84D}" dt="2021-05-10T12:53:56.897" v="656" actId="26606"/>
          <ac:spMkLst>
            <pc:docMk/>
            <pc:sldMk cId="3466003995" sldId="270"/>
            <ac:spMk id="73" creationId="{2E438CA0-CB4D-4C94-8C39-9C7FC9BBEE68}"/>
          </ac:spMkLst>
        </pc:spChg>
        <pc:spChg chg="del">
          <ac:chgData name="Pascalle Cup" userId="acdf420d-3d1b-463e-9173-44ff0cd1b36a" providerId="ADAL" clId="{EE5CB632-3F5E-46F7-BF5C-F7D119D9E84D}" dt="2021-05-10T12:53:56.897" v="656" actId="26606"/>
          <ac:spMkLst>
            <pc:docMk/>
            <pc:sldMk cId="3466003995" sldId="270"/>
            <ac:spMk id="75" creationId="{6B2C05E3-84E7-4957-95EF-B471CBF71C69}"/>
          </ac:spMkLst>
        </pc:spChg>
        <pc:spChg chg="add">
          <ac:chgData name="Pascalle Cup" userId="acdf420d-3d1b-463e-9173-44ff0cd1b36a" providerId="ADAL" clId="{EE5CB632-3F5E-46F7-BF5C-F7D119D9E84D}" dt="2021-05-10T12:53:56.897" v="656" actId="26606"/>
          <ac:spMkLst>
            <pc:docMk/>
            <pc:sldMk cId="3466003995" sldId="270"/>
            <ac:spMk id="135" creationId="{45D37F4E-DDB4-456B-97E0-9937730A039F}"/>
          </ac:spMkLst>
        </pc:spChg>
        <pc:spChg chg="add">
          <ac:chgData name="Pascalle Cup" userId="acdf420d-3d1b-463e-9173-44ff0cd1b36a" providerId="ADAL" clId="{EE5CB632-3F5E-46F7-BF5C-F7D119D9E84D}" dt="2021-05-10T12:53:56.897" v="656" actId="26606"/>
          <ac:spMkLst>
            <pc:docMk/>
            <pc:sldMk cId="3466003995" sldId="270"/>
            <ac:spMk id="137" creationId="{B2DD41CD-8F47-4F56-AD12-4E2FF7696987}"/>
          </ac:spMkLst>
        </pc:spChg>
        <pc:picChg chg="mod">
          <ac:chgData name="Pascalle Cup" userId="acdf420d-3d1b-463e-9173-44ff0cd1b36a" providerId="ADAL" clId="{EE5CB632-3F5E-46F7-BF5C-F7D119D9E84D}" dt="2021-05-10T12:53:56.897" v="656" actId="26606"/>
          <ac:picMkLst>
            <pc:docMk/>
            <pc:sldMk cId="3466003995" sldId="270"/>
            <ac:picMk id="4098" creationId="{E604851D-3B1F-41E3-B201-55C1688A1B2F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3:07:31.131" v="1035" actId="26606"/>
        <pc:sldMkLst>
          <pc:docMk/>
          <pc:sldMk cId="3507127515" sldId="271"/>
        </pc:sldMkLst>
        <pc:spChg chg="mod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" creationId="{EDD3E645-1D3B-42D2-B4D4-E0F7D5F0FE1E}"/>
          </ac:spMkLst>
        </pc:spChg>
        <pc:spChg chg="mod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3" creationId="{98159D2F-8057-42AB-9923-EB697E685ABF}"/>
          </ac:spMkLst>
        </pc:spChg>
        <pc:spChg chg="del">
          <ac:chgData name="Pascalle Cup" userId="acdf420d-3d1b-463e-9173-44ff0cd1b36a" providerId="ADAL" clId="{EE5CB632-3F5E-46F7-BF5C-F7D119D9E84D}" dt="2021-05-10T13:06:43.075" v="999" actId="26606"/>
          <ac:spMkLst>
            <pc:docMk/>
            <pc:sldMk cId="3507127515" sldId="271"/>
            <ac:spMk id="8" creationId="{43C48B49-6135-48B6-AC0F-97E5D8D1F03F}"/>
          </ac:spMkLst>
        </pc:spChg>
        <pc:spChg chg="del">
          <ac:chgData name="Pascalle Cup" userId="acdf420d-3d1b-463e-9173-44ff0cd1b36a" providerId="ADAL" clId="{EE5CB632-3F5E-46F7-BF5C-F7D119D9E84D}" dt="2021-05-10T13:06:43.075" v="999" actId="26606"/>
          <ac:spMkLst>
            <pc:docMk/>
            <pc:sldMk cId="3507127515" sldId="271"/>
            <ac:spMk id="10" creationId="{9715DAF0-AE1B-46C9-8A6B-DB2AA05AB91D}"/>
          </ac:spMkLst>
        </pc:spChg>
        <pc:spChg chg="del">
          <ac:chgData name="Pascalle Cup" userId="acdf420d-3d1b-463e-9173-44ff0cd1b36a" providerId="ADAL" clId="{EE5CB632-3F5E-46F7-BF5C-F7D119D9E84D}" dt="2021-05-10T13:06:43.075" v="999" actId="26606"/>
          <ac:spMkLst>
            <pc:docMk/>
            <pc:sldMk cId="3507127515" sldId="271"/>
            <ac:spMk id="12" creationId="{DC631C0B-6DA6-4E57-8231-CE32B3434A7E}"/>
          </ac:spMkLst>
        </pc:spChg>
        <pc:spChg chg="del">
          <ac:chgData name="Pascalle Cup" userId="acdf420d-3d1b-463e-9173-44ff0cd1b36a" providerId="ADAL" clId="{EE5CB632-3F5E-46F7-BF5C-F7D119D9E84D}" dt="2021-05-10T13:06:43.075" v="999" actId="26606"/>
          <ac:spMkLst>
            <pc:docMk/>
            <pc:sldMk cId="3507127515" sldId="271"/>
            <ac:spMk id="14" creationId="{F256AC18-FB41-4977-8B0C-F5082335AB7D}"/>
          </ac:spMkLst>
        </pc:spChg>
        <pc:spChg chg="del">
          <ac:chgData name="Pascalle Cup" userId="acdf420d-3d1b-463e-9173-44ff0cd1b36a" providerId="ADAL" clId="{EE5CB632-3F5E-46F7-BF5C-F7D119D9E84D}" dt="2021-05-10T13:06:43.075" v="999" actId="26606"/>
          <ac:spMkLst>
            <pc:docMk/>
            <pc:sldMk cId="3507127515" sldId="271"/>
            <ac:spMk id="16" creationId="{AFF4A713-7B75-4B21-90D7-5AB19547C728}"/>
          </ac:spMkLst>
        </pc:spChg>
        <pc:spChg chg="add del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1" creationId="{289ED1AA-8684-4D37-B208-8777E1A7780D}"/>
          </ac:spMkLst>
        </pc:spChg>
        <pc:spChg chg="add del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3" creationId="{4180E01B-B1F4-437C-807D-1C930718EE64}"/>
          </ac:spMkLst>
        </pc:spChg>
        <pc:spChg chg="add del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5" creationId="{41F77738-2AF0-4750-A0C7-F97C2C17590E}"/>
          </ac:spMkLst>
        </pc:spChg>
        <pc:spChg chg="add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7" creationId="{32D45EE4-C4F0-4F72-B1C6-39F596D138A9}"/>
          </ac:spMkLst>
        </pc:spChg>
        <pc:spChg chg="add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8" creationId="{8C459BAD-4279-4A9D-B0C5-662C5F5ED21F}"/>
          </ac:spMkLst>
        </pc:spChg>
        <pc:spChg chg="add">
          <ac:chgData name="Pascalle Cup" userId="acdf420d-3d1b-463e-9173-44ff0cd1b36a" providerId="ADAL" clId="{EE5CB632-3F5E-46F7-BF5C-F7D119D9E84D}" dt="2021-05-10T13:07:31.131" v="1035" actId="26606"/>
          <ac:spMkLst>
            <pc:docMk/>
            <pc:sldMk cId="3507127515" sldId="271"/>
            <ac:spMk id="29" creationId="{0953BC39-9D68-40BE-BF3C-5C4EB782AF94}"/>
          </ac:spMkLst>
        </pc:spChg>
        <pc:spChg chg="add del">
          <ac:chgData name="Pascalle Cup" userId="acdf420d-3d1b-463e-9173-44ff0cd1b36a" providerId="ADAL" clId="{EE5CB632-3F5E-46F7-BF5C-F7D119D9E84D}" dt="2021-05-10T13:07:24.828" v="1031" actId="26606"/>
          <ac:spMkLst>
            <pc:docMk/>
            <pc:sldMk cId="3507127515" sldId="271"/>
            <ac:spMk id="30" creationId="{ED8E54F9-849C-4865-8C5E-FD967B81D756}"/>
          </ac:spMkLst>
        </pc:spChg>
        <pc:spChg chg="add del">
          <ac:chgData name="Pascalle Cup" userId="acdf420d-3d1b-463e-9173-44ff0cd1b36a" providerId="ADAL" clId="{EE5CB632-3F5E-46F7-BF5C-F7D119D9E84D}" dt="2021-05-10T13:07:24.828" v="1031" actId="26606"/>
          <ac:spMkLst>
            <pc:docMk/>
            <pc:sldMk cId="3507127515" sldId="271"/>
            <ac:spMk id="32" creationId="{391AE6B3-1D2D-4C67-A4DB-888635B527AC}"/>
          </ac:spMkLst>
        </pc:spChg>
        <pc:spChg chg="add del">
          <ac:chgData name="Pascalle Cup" userId="acdf420d-3d1b-463e-9173-44ff0cd1b36a" providerId="ADAL" clId="{EE5CB632-3F5E-46F7-BF5C-F7D119D9E84D}" dt="2021-05-10T13:07:24.828" v="1031" actId="26606"/>
          <ac:spMkLst>
            <pc:docMk/>
            <pc:sldMk cId="3507127515" sldId="271"/>
            <ac:spMk id="34" creationId="{6D080EC2-42B5-4E04-BBF7-F0BC5CB7C997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36" creationId="{A04F1504-431A-4D86-9091-AE7E4B33376B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37" creationId="{59EF30C2-29AC-4A0D-BC0A-A679CF113EDD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38" creationId="{EA804283-B929-4503-802F-4585376E2B42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39" creationId="{9C682A1A-5B2D-4111-BBD6-620165633E5B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40" creationId="{AD3811F5-514E-49A4-B382-673ED228A4CC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42" creationId="{067AD921-1CEE-4C1B-9AA3-C66D908DDD14}"/>
          </ac:spMkLst>
        </pc:spChg>
        <pc:spChg chg="add del">
          <ac:chgData name="Pascalle Cup" userId="acdf420d-3d1b-463e-9173-44ff0cd1b36a" providerId="ADAL" clId="{EE5CB632-3F5E-46F7-BF5C-F7D119D9E84D}" dt="2021-05-10T13:07:27.528" v="1033" actId="26606"/>
          <ac:spMkLst>
            <pc:docMk/>
            <pc:sldMk cId="3507127515" sldId="271"/>
            <ac:spMk id="44" creationId="{C36A08F5-3B56-47C5-A371-9187BE56E1E5}"/>
          </ac:spMkLst>
        </pc:spChg>
        <pc:cxnChg chg="add del">
          <ac:chgData name="Pascalle Cup" userId="acdf420d-3d1b-463e-9173-44ff0cd1b36a" providerId="ADAL" clId="{EE5CB632-3F5E-46F7-BF5C-F7D119D9E84D}" dt="2021-05-10T13:07:27.528" v="1033" actId="26606"/>
          <ac:cxnSpMkLst>
            <pc:docMk/>
            <pc:sldMk cId="3507127515" sldId="271"/>
            <ac:cxnSpMk id="41" creationId="{266A0658-1CC4-4B0D-AAB7-A702286AFB03}"/>
          </ac:cxnSpMkLst>
        </pc:cxnChg>
      </pc:sldChg>
      <pc:sldChg chg="del">
        <pc:chgData name="Pascalle Cup" userId="acdf420d-3d1b-463e-9173-44ff0cd1b36a" providerId="ADAL" clId="{EE5CB632-3F5E-46F7-BF5C-F7D119D9E84D}" dt="2021-05-10T12:42:47.071" v="37" actId="47"/>
        <pc:sldMkLst>
          <pc:docMk/>
          <pc:sldMk cId="3955729286" sldId="273"/>
        </pc:sldMkLst>
      </pc:sldChg>
      <pc:sldChg chg="del">
        <pc:chgData name="Pascalle Cup" userId="acdf420d-3d1b-463e-9173-44ff0cd1b36a" providerId="ADAL" clId="{EE5CB632-3F5E-46F7-BF5C-F7D119D9E84D}" dt="2021-05-10T12:42:47.692" v="38" actId="47"/>
        <pc:sldMkLst>
          <pc:docMk/>
          <pc:sldMk cId="3944886050" sldId="274"/>
        </pc:sldMkLst>
      </pc:sldChg>
      <pc:sldChg chg="addSp delSp modSp mod addAnim">
        <pc:chgData name="Pascalle Cup" userId="acdf420d-3d1b-463e-9173-44ff0cd1b36a" providerId="ADAL" clId="{EE5CB632-3F5E-46F7-BF5C-F7D119D9E84D}" dt="2021-05-10T12:52:13.241" v="622"/>
        <pc:sldMkLst>
          <pc:docMk/>
          <pc:sldMk cId="2655728989" sldId="275"/>
        </pc:sldMkLst>
        <pc:spChg chg="mod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2" creationId="{A0C516E6-3E98-4293-9E0F-DD22985679B8}"/>
          </ac:spMkLst>
        </pc:spChg>
        <pc:spChg chg="del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71" creationId="{8D0D6D3E-D7F9-4591-9CA9-DDF4DB1F73DA}"/>
          </ac:spMkLst>
        </pc:spChg>
        <pc:spChg chg="del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73" creationId="{C4C9F2B0-1044-46EB-8AEB-C3BFFDE6C2CC}"/>
          </ac:spMkLst>
        </pc:spChg>
        <pc:spChg chg="del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75" creationId="{D28B54C3-B57B-472A-B96E-1FCB67093DC2}"/>
          </ac:spMkLst>
        </pc:spChg>
        <pc:spChg chg="del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77" creationId="{7DB3C429-F8DA-49B9-AF84-21996FCF78B5}"/>
          </ac:spMkLst>
        </pc:spChg>
        <pc:spChg chg="add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135" creationId="{347D6575-0B06-40B2-9D0F-298202F6BCAC}"/>
          </ac:spMkLst>
        </pc:spChg>
        <pc:spChg chg="add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137" creationId="{E2B33195-5BCA-4BB7-A82D-6739522687DD}"/>
          </ac:spMkLst>
        </pc:spChg>
        <pc:spChg chg="add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139" creationId="{CF8AD9F3-9AF6-494F-83A3-2F677563935C}"/>
          </ac:spMkLst>
        </pc:spChg>
        <pc:spChg chg="add">
          <ac:chgData name="Pascalle Cup" userId="acdf420d-3d1b-463e-9173-44ff0cd1b36a" providerId="ADAL" clId="{EE5CB632-3F5E-46F7-BF5C-F7D119D9E84D}" dt="2021-05-10T12:52:13.240" v="620" actId="26606"/>
          <ac:spMkLst>
            <pc:docMk/>
            <pc:sldMk cId="2655728989" sldId="275"/>
            <ac:spMk id="141" creationId="{0DA5DB8B-7E5C-4ABC-8069-A9A8806F3976}"/>
          </ac:spMkLst>
        </pc:spChg>
        <pc:picChg chg="mod">
          <ac:chgData name="Pascalle Cup" userId="acdf420d-3d1b-463e-9173-44ff0cd1b36a" providerId="ADAL" clId="{EE5CB632-3F5E-46F7-BF5C-F7D119D9E84D}" dt="2021-05-10T12:52:13.240" v="620" actId="26606"/>
          <ac:picMkLst>
            <pc:docMk/>
            <pc:sldMk cId="2655728989" sldId="275"/>
            <ac:picMk id="1026" creationId="{C702DD62-0E94-4B6F-BC8C-823E83E3FA0D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3:06:07.602" v="997" actId="1076"/>
        <pc:sldMkLst>
          <pc:docMk/>
          <pc:sldMk cId="249805585" sldId="276"/>
        </pc:sldMkLst>
        <pc:spChg chg="del">
          <ac:chgData name="Pascalle Cup" userId="acdf420d-3d1b-463e-9173-44ff0cd1b36a" providerId="ADAL" clId="{EE5CB632-3F5E-46F7-BF5C-F7D119D9E84D}" dt="2021-05-10T12:52:19.871" v="623" actId="26606"/>
          <ac:spMkLst>
            <pc:docMk/>
            <pc:sldMk cId="249805585" sldId="276"/>
            <ac:spMk id="8" creationId="{AB8C311F-7253-4AED-9701-7FC0708C41C7}"/>
          </ac:spMkLst>
        </pc:spChg>
        <pc:spChg chg="del">
          <ac:chgData name="Pascalle Cup" userId="acdf420d-3d1b-463e-9173-44ff0cd1b36a" providerId="ADAL" clId="{EE5CB632-3F5E-46F7-BF5C-F7D119D9E84D}" dt="2021-05-10T12:52:19.871" v="623" actId="26606"/>
          <ac:spMkLst>
            <pc:docMk/>
            <pc:sldMk cId="249805585" sldId="276"/>
            <ac:spMk id="10" creationId="{E2384209-CB15-4CDF-9D31-C44FD9A3F20D}"/>
          </ac:spMkLst>
        </pc:spChg>
        <pc:spChg chg="del">
          <ac:chgData name="Pascalle Cup" userId="acdf420d-3d1b-463e-9173-44ff0cd1b36a" providerId="ADAL" clId="{EE5CB632-3F5E-46F7-BF5C-F7D119D9E84D}" dt="2021-05-10T12:52:19.871" v="623" actId="26606"/>
          <ac:spMkLst>
            <pc:docMk/>
            <pc:sldMk cId="249805585" sldId="276"/>
            <ac:spMk id="12" creationId="{2633B3B5-CC90-43F0-8714-D31D1F3F0209}"/>
          </ac:spMkLst>
        </pc:spChg>
        <pc:spChg chg="del">
          <ac:chgData name="Pascalle Cup" userId="acdf420d-3d1b-463e-9173-44ff0cd1b36a" providerId="ADAL" clId="{EE5CB632-3F5E-46F7-BF5C-F7D119D9E84D}" dt="2021-05-10T12:52:19.871" v="623" actId="26606"/>
          <ac:spMkLst>
            <pc:docMk/>
            <pc:sldMk cId="249805585" sldId="276"/>
            <ac:spMk id="14" creationId="{A8D57A06-A426-446D-B02C-A2DC6B62E45E}"/>
          </ac:spMkLst>
        </pc:spChg>
        <pc:spChg chg="add">
          <ac:chgData name="Pascalle Cup" userId="acdf420d-3d1b-463e-9173-44ff0cd1b36a" providerId="ADAL" clId="{EE5CB632-3F5E-46F7-BF5C-F7D119D9E84D}" dt="2021-05-10T12:52:19.871" v="623" actId="26606"/>
          <ac:spMkLst>
            <pc:docMk/>
            <pc:sldMk cId="249805585" sldId="276"/>
            <ac:spMk id="19" creationId="{DA2E7C1E-2B5A-4BBA-AE51-1CD8C19309D7}"/>
          </ac:spMkLst>
        </pc:spChg>
        <pc:spChg chg="add">
          <ac:chgData name="Pascalle Cup" userId="acdf420d-3d1b-463e-9173-44ff0cd1b36a" providerId="ADAL" clId="{EE5CB632-3F5E-46F7-BF5C-F7D119D9E84D}" dt="2021-05-10T12:52:19.871" v="623" actId="26606"/>
          <ac:spMkLst>
            <pc:docMk/>
            <pc:sldMk cId="249805585" sldId="276"/>
            <ac:spMk id="21" creationId="{43DF76B1-5174-4FAF-9D19-FFEE98426836}"/>
          </ac:spMkLst>
        </pc:spChg>
        <pc:picChg chg="mod">
          <ac:chgData name="Pascalle Cup" userId="acdf420d-3d1b-463e-9173-44ff0cd1b36a" providerId="ADAL" clId="{EE5CB632-3F5E-46F7-BF5C-F7D119D9E84D}" dt="2021-05-10T13:06:07.602" v="997" actId="1076"/>
          <ac:picMkLst>
            <pc:docMk/>
            <pc:sldMk cId="249805585" sldId="276"/>
            <ac:picMk id="3" creationId="{DF447AC3-7B92-4BB3-A8A8-DD3ADDF96000}"/>
          </ac:picMkLst>
        </pc:picChg>
      </pc:sldChg>
      <pc:sldChg chg="addSp delSp modSp mod">
        <pc:chgData name="Pascalle Cup" userId="acdf420d-3d1b-463e-9173-44ff0cd1b36a" providerId="ADAL" clId="{EE5CB632-3F5E-46F7-BF5C-F7D119D9E84D}" dt="2021-05-10T12:52:50.316" v="642" actId="403"/>
        <pc:sldMkLst>
          <pc:docMk/>
          <pc:sldMk cId="1613195500" sldId="277"/>
        </pc:sldMkLst>
        <pc:spChg chg="mod">
          <ac:chgData name="Pascalle Cup" userId="acdf420d-3d1b-463e-9173-44ff0cd1b36a" providerId="ADAL" clId="{EE5CB632-3F5E-46F7-BF5C-F7D119D9E84D}" dt="2021-05-10T12:52:30.381" v="624" actId="26606"/>
          <ac:spMkLst>
            <pc:docMk/>
            <pc:sldMk cId="1613195500" sldId="277"/>
            <ac:spMk id="2" creationId="{3C2177FD-856C-45FF-8500-62BE04A15324}"/>
          </ac:spMkLst>
        </pc:spChg>
        <pc:spChg chg="add mod">
          <ac:chgData name="Pascalle Cup" userId="acdf420d-3d1b-463e-9173-44ff0cd1b36a" providerId="ADAL" clId="{EE5CB632-3F5E-46F7-BF5C-F7D119D9E84D}" dt="2021-05-10T12:52:50.316" v="642" actId="403"/>
          <ac:spMkLst>
            <pc:docMk/>
            <pc:sldMk cId="1613195500" sldId="277"/>
            <ac:spMk id="3" creationId="{FB244301-2633-4F77-B148-C5F5EFEE7858}"/>
          </ac:spMkLst>
        </pc:spChg>
        <pc:spChg chg="del">
          <ac:chgData name="Pascalle Cup" userId="acdf420d-3d1b-463e-9173-44ff0cd1b36a" providerId="ADAL" clId="{EE5CB632-3F5E-46F7-BF5C-F7D119D9E84D}" dt="2021-05-10T12:52:30.381" v="624" actId="26606"/>
          <ac:spMkLst>
            <pc:docMk/>
            <pc:sldMk cId="1613195500" sldId="277"/>
            <ac:spMk id="7" creationId="{979E27D9-03C7-44E2-9FF8-15D0C8506AF7}"/>
          </ac:spMkLst>
        </pc:spChg>
        <pc:spChg chg="del">
          <ac:chgData name="Pascalle Cup" userId="acdf420d-3d1b-463e-9173-44ff0cd1b36a" providerId="ADAL" clId="{EE5CB632-3F5E-46F7-BF5C-F7D119D9E84D}" dt="2021-05-10T12:52:30.381" v="624" actId="26606"/>
          <ac:spMkLst>
            <pc:docMk/>
            <pc:sldMk cId="1613195500" sldId="277"/>
            <ac:spMk id="9" creationId="{EEBF1590-3B36-48EE-A89D-3B6F3CB256AB}"/>
          </ac:spMkLst>
        </pc:spChg>
        <pc:spChg chg="del">
          <ac:chgData name="Pascalle Cup" userId="acdf420d-3d1b-463e-9173-44ff0cd1b36a" providerId="ADAL" clId="{EE5CB632-3F5E-46F7-BF5C-F7D119D9E84D}" dt="2021-05-10T12:52:30.381" v="624" actId="26606"/>
          <ac:spMkLst>
            <pc:docMk/>
            <pc:sldMk cId="1613195500" sldId="277"/>
            <ac:spMk id="11" creationId="{AC8F6C8C-AB5A-4548-942D-E3FD40ACBC49}"/>
          </ac:spMkLst>
        </pc:spChg>
        <pc:spChg chg="add">
          <ac:chgData name="Pascalle Cup" userId="acdf420d-3d1b-463e-9173-44ff0cd1b36a" providerId="ADAL" clId="{EE5CB632-3F5E-46F7-BF5C-F7D119D9E84D}" dt="2021-05-10T12:52:30.381" v="624" actId="26606"/>
          <ac:spMkLst>
            <pc:docMk/>
            <pc:sldMk cId="1613195500" sldId="277"/>
            <ac:spMk id="16" creationId="{100EDD19-6802-4EC3-95CE-CFFAB042CFD6}"/>
          </ac:spMkLst>
        </pc:spChg>
        <pc:spChg chg="add">
          <ac:chgData name="Pascalle Cup" userId="acdf420d-3d1b-463e-9173-44ff0cd1b36a" providerId="ADAL" clId="{EE5CB632-3F5E-46F7-BF5C-F7D119D9E84D}" dt="2021-05-10T12:52:30.381" v="624" actId="26606"/>
          <ac:spMkLst>
            <pc:docMk/>
            <pc:sldMk cId="1613195500" sldId="277"/>
            <ac:spMk id="18" creationId="{DB17E863-922E-4C26-BD64-E8FD41D28661}"/>
          </ac:spMkLst>
        </pc:spChg>
      </pc:sldChg>
      <pc:sldChg chg="addSp delSp modSp new mod setBg">
        <pc:chgData name="Pascalle Cup" userId="acdf420d-3d1b-463e-9173-44ff0cd1b36a" providerId="ADAL" clId="{EE5CB632-3F5E-46F7-BF5C-F7D119D9E84D}" dt="2021-05-10T12:54:27.510" v="658" actId="1440"/>
        <pc:sldMkLst>
          <pc:docMk/>
          <pc:sldMk cId="2768099394" sldId="278"/>
        </pc:sldMkLst>
        <pc:spChg chg="mod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2" creationId="{897322EA-D90F-435B-B644-66FE80B47213}"/>
          </ac:spMkLst>
        </pc:spChg>
        <pc:spChg chg="mod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3" creationId="{6626ADCB-7BC6-450F-8BFB-62CE54440AB1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9" creationId="{07322A9E-F1EC-405E-8971-BA906EFFCCB8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11" creationId="{A5704422-1118-4FD1-95AD-29A064EB80D9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13" creationId="{A88B2AAA-B805-498E-A9E6-98B885855498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15" creationId="{9B8051E0-19D7-43E1-BFD9-E6DBFEB3A3F1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17" creationId="{4EDB2B02-86A2-46F5-A4BE-B7D9B10411D6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19" creationId="{43954639-FB5D-41F4-9560-6F6DFE778425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21" creationId="{E898931C-0323-41FA-A036-20F818B1FF81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23" creationId="{89AFE9DD-0792-4B98-B4EB-97ACA17E6AA8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25" creationId="{3981F5C4-9AE1-404E-AF44-A4E6DB374F9D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27" creationId="{763C1781-8726-4FAC-8C45-FF40376BE409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29" creationId="{301491B5-56C7-43DC-A3D9-861EECCA056A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31" creationId="{237E2353-22DF-46E0-A200-FB30F8F394E2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33" creationId="{DD6138DB-057B-45F7-A5F4-E7BFDA20D02C}"/>
          </ac:spMkLst>
        </pc:spChg>
        <pc:spChg chg="add del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35" creationId="{79A54AB1-B64F-4843-BFAB-81CB74E66B65}"/>
          </ac:spMkLst>
        </pc:spChg>
        <pc:spChg chg="add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40" creationId="{93245F62-CCC4-49E4-B95B-EA6C1E790510}"/>
          </ac:spMkLst>
        </pc:spChg>
        <pc:spChg chg="add">
          <ac:chgData name="Pascalle Cup" userId="acdf420d-3d1b-463e-9173-44ff0cd1b36a" providerId="ADAL" clId="{EE5CB632-3F5E-46F7-BF5C-F7D119D9E84D}" dt="2021-05-10T12:54:23.140" v="657" actId="26606"/>
          <ac:spMkLst>
            <pc:docMk/>
            <pc:sldMk cId="2768099394" sldId="278"/>
            <ac:spMk id="42" creationId="{E6C0DD6B-6AA3-448F-9B99-8386295BC1B4}"/>
          </ac:spMkLst>
        </pc:spChg>
        <pc:picChg chg="add mod ord">
          <ac:chgData name="Pascalle Cup" userId="acdf420d-3d1b-463e-9173-44ff0cd1b36a" providerId="ADAL" clId="{EE5CB632-3F5E-46F7-BF5C-F7D119D9E84D}" dt="2021-05-10T12:54:27.510" v="658" actId="1440"/>
          <ac:picMkLst>
            <pc:docMk/>
            <pc:sldMk cId="2768099394" sldId="278"/>
            <ac:picMk id="4" creationId="{DB54B6F4-CAA2-4ECB-BDBA-C20D286F5407}"/>
          </ac:picMkLst>
        </pc:picChg>
      </pc:sldChg>
      <pc:sldChg chg="addSp delSp modSp new mod setBg">
        <pc:chgData name="Pascalle Cup" userId="acdf420d-3d1b-463e-9173-44ff0cd1b36a" providerId="ADAL" clId="{EE5CB632-3F5E-46F7-BF5C-F7D119D9E84D}" dt="2021-05-10T13:03:46.374" v="949" actId="20577"/>
        <pc:sldMkLst>
          <pc:docMk/>
          <pc:sldMk cId="1085179371" sldId="279"/>
        </pc:sldMkLst>
        <pc:spChg chg="mod">
          <ac:chgData name="Pascalle Cup" userId="acdf420d-3d1b-463e-9173-44ff0cd1b36a" providerId="ADAL" clId="{EE5CB632-3F5E-46F7-BF5C-F7D119D9E84D}" dt="2021-05-10T13:03:16.054" v="925" actId="26606"/>
          <ac:spMkLst>
            <pc:docMk/>
            <pc:sldMk cId="1085179371" sldId="279"/>
            <ac:spMk id="2" creationId="{2938E103-7B0F-4562-A9B1-EEC02B1C73F0}"/>
          </ac:spMkLst>
        </pc:spChg>
        <pc:spChg chg="add del mod">
          <ac:chgData name="Pascalle Cup" userId="acdf420d-3d1b-463e-9173-44ff0cd1b36a" providerId="ADAL" clId="{EE5CB632-3F5E-46F7-BF5C-F7D119D9E84D}" dt="2021-05-10T13:03:16.054" v="925" actId="26606"/>
          <ac:spMkLst>
            <pc:docMk/>
            <pc:sldMk cId="1085179371" sldId="279"/>
            <ac:spMk id="4" creationId="{297D5EFC-5B86-499D-A3B3-443A1C56FB2A}"/>
          </ac:spMkLst>
        </pc:spChg>
        <pc:spChg chg="add">
          <ac:chgData name="Pascalle Cup" userId="acdf420d-3d1b-463e-9173-44ff0cd1b36a" providerId="ADAL" clId="{EE5CB632-3F5E-46F7-BF5C-F7D119D9E84D}" dt="2021-05-10T13:03:16.054" v="925" actId="26606"/>
          <ac:spMkLst>
            <pc:docMk/>
            <pc:sldMk cId="1085179371" sldId="279"/>
            <ac:spMk id="10" creationId="{2E442304-DDBD-4F7B-8017-36BCC863FB40}"/>
          </ac:spMkLst>
        </pc:spChg>
        <pc:spChg chg="add">
          <ac:chgData name="Pascalle Cup" userId="acdf420d-3d1b-463e-9173-44ff0cd1b36a" providerId="ADAL" clId="{EE5CB632-3F5E-46F7-BF5C-F7D119D9E84D}" dt="2021-05-10T13:03:16.054" v="925" actId="26606"/>
          <ac:spMkLst>
            <pc:docMk/>
            <pc:sldMk cId="1085179371" sldId="279"/>
            <ac:spMk id="12" creationId="{5E107275-3853-46FD-A241-DE4355A42675}"/>
          </ac:spMkLst>
        </pc:spChg>
        <pc:graphicFrameChg chg="add mod">
          <ac:chgData name="Pascalle Cup" userId="acdf420d-3d1b-463e-9173-44ff0cd1b36a" providerId="ADAL" clId="{EE5CB632-3F5E-46F7-BF5C-F7D119D9E84D}" dt="2021-05-10T13:03:46.374" v="949" actId="20577"/>
          <ac:graphicFrameMkLst>
            <pc:docMk/>
            <pc:sldMk cId="1085179371" sldId="279"/>
            <ac:graphicFrameMk id="6" creationId="{A0803275-B890-4735-98EC-5F50C19CDC64}"/>
          </ac:graphicFrameMkLst>
        </pc:graphicFrameChg>
        <pc:picChg chg="add del mod">
          <ac:chgData name="Pascalle Cup" userId="acdf420d-3d1b-463e-9173-44ff0cd1b36a" providerId="ADAL" clId="{EE5CB632-3F5E-46F7-BF5C-F7D119D9E84D}" dt="2021-05-10T13:02:13.193" v="833" actId="478"/>
          <ac:picMkLst>
            <pc:docMk/>
            <pc:sldMk cId="1085179371" sldId="279"/>
            <ac:picMk id="1026" creationId="{8559785B-9D05-411A-9EA3-3FB103D471A8}"/>
          </ac:picMkLst>
        </pc:picChg>
      </pc:sldChg>
      <pc:sldChg chg="addSp modSp new mod">
        <pc:chgData name="Pascalle Cup" userId="acdf420d-3d1b-463e-9173-44ff0cd1b36a" providerId="ADAL" clId="{EE5CB632-3F5E-46F7-BF5C-F7D119D9E84D}" dt="2021-05-10T13:10:52.135" v="1104" actId="14734"/>
        <pc:sldMkLst>
          <pc:docMk/>
          <pc:sldMk cId="3606728760" sldId="280"/>
        </pc:sldMkLst>
        <pc:spChg chg="mod">
          <ac:chgData name="Pascalle Cup" userId="acdf420d-3d1b-463e-9173-44ff0cd1b36a" providerId="ADAL" clId="{EE5CB632-3F5E-46F7-BF5C-F7D119D9E84D}" dt="2021-05-10T13:09:40.383" v="1091" actId="20577"/>
          <ac:spMkLst>
            <pc:docMk/>
            <pc:sldMk cId="3606728760" sldId="280"/>
            <ac:spMk id="2" creationId="{E9E836F9-0E1F-456B-A249-EB32D26E0C39}"/>
          </ac:spMkLst>
        </pc:spChg>
        <pc:graphicFrameChg chg="add mod modGraphic">
          <ac:chgData name="Pascalle Cup" userId="acdf420d-3d1b-463e-9173-44ff0cd1b36a" providerId="ADAL" clId="{EE5CB632-3F5E-46F7-BF5C-F7D119D9E84D}" dt="2021-05-10T13:10:52.135" v="1104" actId="14734"/>
          <ac:graphicFrameMkLst>
            <pc:docMk/>
            <pc:sldMk cId="3606728760" sldId="280"/>
            <ac:graphicFrameMk id="3" creationId="{00D5F762-3BC6-4072-8CDB-14FBB1E092A2}"/>
          </ac:graphicFrameMkLst>
        </pc:graphicFrameChg>
      </pc:sldChg>
      <pc:sldMasterChg chg="del delSldLayout">
        <pc:chgData name="Pascalle Cup" userId="acdf420d-3d1b-463e-9173-44ff0cd1b36a" providerId="ADAL" clId="{EE5CB632-3F5E-46F7-BF5C-F7D119D9E84D}" dt="2021-05-10T12:42:47.692" v="38" actId="47"/>
        <pc:sldMasterMkLst>
          <pc:docMk/>
          <pc:sldMasterMk cId="179249920" sldId="2147483660"/>
        </pc:sldMasterMkLst>
        <pc:sldLayoutChg chg="del">
          <pc:chgData name="Pascalle Cup" userId="acdf420d-3d1b-463e-9173-44ff0cd1b36a" providerId="ADAL" clId="{EE5CB632-3F5E-46F7-BF5C-F7D119D9E84D}" dt="2021-05-10T12:42:47.692" v="38" actId="47"/>
          <pc:sldLayoutMkLst>
            <pc:docMk/>
            <pc:sldMasterMk cId="179249920" sldId="2147483660"/>
            <pc:sldLayoutMk cId="3169727228" sldId="2147483662"/>
          </pc:sldLayoutMkLst>
        </pc:sldLayoutChg>
        <pc:sldLayoutChg chg="del">
          <pc:chgData name="Pascalle Cup" userId="acdf420d-3d1b-463e-9173-44ff0cd1b36a" providerId="ADAL" clId="{EE5CB632-3F5E-46F7-BF5C-F7D119D9E84D}" dt="2021-05-10T12:42:47.692" v="38" actId="47"/>
          <pc:sldLayoutMkLst>
            <pc:docMk/>
            <pc:sldMasterMk cId="179249920" sldId="2147483660"/>
            <pc:sldLayoutMk cId="515925268" sldId="2147483667"/>
          </pc:sldLayoutMkLst>
        </pc:sldLayoutChg>
      </pc:sldMasterChg>
    </pc:docChg>
  </pc:docChgLst>
  <pc:docChgLst>
    <pc:chgData name="Pascalle Cup" userId="S::p.cup@helicon.nl::acdf420d-3d1b-463e-9173-44ff0cd1b36a" providerId="AD" clId="Web-{D82CE16C-14D6-4CC1-BBFB-49AFD03B893D}"/>
    <pc:docChg chg="modSld">
      <pc:chgData name="Pascalle Cup" userId="S::p.cup@helicon.nl::acdf420d-3d1b-463e-9173-44ff0cd1b36a" providerId="AD" clId="Web-{D82CE16C-14D6-4CC1-BBFB-49AFD03B893D}" dt="2021-05-11T07:31:30.055" v="4" actId="20577"/>
      <pc:docMkLst>
        <pc:docMk/>
      </pc:docMkLst>
      <pc:sldChg chg="modSp">
        <pc:chgData name="Pascalle Cup" userId="S::p.cup@helicon.nl::acdf420d-3d1b-463e-9173-44ff0cd1b36a" providerId="AD" clId="Web-{D82CE16C-14D6-4CC1-BBFB-49AFD03B893D}" dt="2021-05-11T07:31:30.055" v="4" actId="20577"/>
        <pc:sldMkLst>
          <pc:docMk/>
          <pc:sldMk cId="2768099394" sldId="278"/>
        </pc:sldMkLst>
        <pc:spChg chg="mod">
          <ac:chgData name="Pascalle Cup" userId="S::p.cup@helicon.nl::acdf420d-3d1b-463e-9173-44ff0cd1b36a" providerId="AD" clId="Web-{D82CE16C-14D6-4CC1-BBFB-49AFD03B893D}" dt="2021-05-11T07:31:30.055" v="4" actId="20577"/>
          <ac:spMkLst>
            <pc:docMk/>
            <pc:sldMk cId="2768099394" sldId="278"/>
            <ac:spMk id="3" creationId="{6626ADCB-7BC6-450F-8BFB-62CE54440AB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9AA46-AB77-45A2-BE81-231D63DCE36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D7BDAB-A767-4A6C-B971-5DDE132C0AE7}">
      <dgm:prSet/>
      <dgm:spPr/>
      <dgm:t>
        <a:bodyPr/>
        <a:lstStyle/>
        <a:p>
          <a:r>
            <a:rPr lang="nl-NL" b="0" i="0"/>
            <a:t>Keuzedelen zijn verplicht te volgen</a:t>
          </a:r>
          <a:endParaRPr lang="en-US"/>
        </a:p>
      </dgm:t>
    </dgm:pt>
    <dgm:pt modelId="{7312B060-4D0F-410B-B46B-3FC1DEE35C1A}" type="parTrans" cxnId="{2D019E60-831A-48D4-90E7-5A92922D1A29}">
      <dgm:prSet/>
      <dgm:spPr/>
      <dgm:t>
        <a:bodyPr/>
        <a:lstStyle/>
        <a:p>
          <a:endParaRPr lang="en-US"/>
        </a:p>
      </dgm:t>
    </dgm:pt>
    <dgm:pt modelId="{0916E3B1-D565-41B1-81E5-7859FF6AACD3}" type="sibTrans" cxnId="{2D019E60-831A-48D4-90E7-5A92922D1A29}">
      <dgm:prSet/>
      <dgm:spPr/>
      <dgm:t>
        <a:bodyPr/>
        <a:lstStyle/>
        <a:p>
          <a:endParaRPr lang="en-US"/>
        </a:p>
      </dgm:t>
    </dgm:pt>
    <dgm:pt modelId="{B5C44132-1FBC-484F-B4F5-45F71053D904}">
      <dgm:prSet/>
      <dgm:spPr/>
      <dgm:t>
        <a:bodyPr/>
        <a:lstStyle/>
        <a:p>
          <a:r>
            <a:rPr lang="nl-NL" b="0" i="0" dirty="0"/>
            <a:t>Studenten leggen over keuzedelen een examen af dat per keuzedeel verschilt </a:t>
          </a:r>
          <a:endParaRPr lang="en-US" dirty="0"/>
        </a:p>
      </dgm:t>
    </dgm:pt>
    <dgm:pt modelId="{7E69D732-D3AD-46C2-BCDA-95E11C98DF11}" type="parTrans" cxnId="{E2DBFB31-FA78-4249-AA69-7C1584C03F70}">
      <dgm:prSet/>
      <dgm:spPr/>
      <dgm:t>
        <a:bodyPr/>
        <a:lstStyle/>
        <a:p>
          <a:endParaRPr lang="en-US"/>
        </a:p>
      </dgm:t>
    </dgm:pt>
    <dgm:pt modelId="{AE816F98-A957-4346-8105-13146C6B2285}" type="sibTrans" cxnId="{E2DBFB31-FA78-4249-AA69-7C1584C03F70}">
      <dgm:prSet/>
      <dgm:spPr/>
      <dgm:t>
        <a:bodyPr/>
        <a:lstStyle/>
        <a:p>
          <a:endParaRPr lang="en-US"/>
        </a:p>
      </dgm:t>
    </dgm:pt>
    <dgm:pt modelId="{4F61F0C2-4118-48BC-B58D-91FA988AC9FA}">
      <dgm:prSet/>
      <dgm:spPr/>
      <dgm:t>
        <a:bodyPr/>
        <a:lstStyle/>
        <a:p>
          <a:r>
            <a:rPr lang="nl-NL" b="0" i="0" dirty="0"/>
            <a:t>Het examenresultaat over de keuzedelen telt mee om het MBO-diploma te halen</a:t>
          </a:r>
          <a:endParaRPr lang="en-US" dirty="0"/>
        </a:p>
      </dgm:t>
    </dgm:pt>
    <dgm:pt modelId="{D25E21C8-C952-4874-8BE9-95C67B3587D1}" type="parTrans" cxnId="{FE70C791-C6B1-47C0-9862-F36894591CAF}">
      <dgm:prSet/>
      <dgm:spPr/>
      <dgm:t>
        <a:bodyPr/>
        <a:lstStyle/>
        <a:p>
          <a:endParaRPr lang="en-US"/>
        </a:p>
      </dgm:t>
    </dgm:pt>
    <dgm:pt modelId="{6EBC571F-B8D1-47A2-8A1B-2E027DFC17CC}" type="sibTrans" cxnId="{FE70C791-C6B1-47C0-9862-F36894591CAF}">
      <dgm:prSet/>
      <dgm:spPr/>
      <dgm:t>
        <a:bodyPr/>
        <a:lstStyle/>
        <a:p>
          <a:endParaRPr lang="en-US"/>
        </a:p>
      </dgm:t>
    </dgm:pt>
    <dgm:pt modelId="{6BAA8923-1B74-4CA8-821E-0722551373C5}">
      <dgm:prSet/>
      <dgm:spPr/>
      <dgm:t>
        <a:bodyPr/>
        <a:lstStyle/>
        <a:p>
          <a:r>
            <a:rPr lang="nl-NL" dirty="0"/>
            <a:t>Het resultaat moet minimaal een 6 of een voldoende zijn. Het keuzedeelresultaat mag lager zijn dan een 4</a:t>
          </a:r>
          <a:endParaRPr lang="en-US" dirty="0"/>
        </a:p>
      </dgm:t>
    </dgm:pt>
    <dgm:pt modelId="{B56EC2C7-5253-41D5-A784-95C751D78CE6}" type="parTrans" cxnId="{0567E705-F281-456B-9351-C13B17B7A786}">
      <dgm:prSet/>
      <dgm:spPr/>
      <dgm:t>
        <a:bodyPr/>
        <a:lstStyle/>
        <a:p>
          <a:endParaRPr lang="en-US"/>
        </a:p>
      </dgm:t>
    </dgm:pt>
    <dgm:pt modelId="{44B33D67-A062-40A9-BCF2-3E37AECCE587}" type="sibTrans" cxnId="{0567E705-F281-456B-9351-C13B17B7A786}">
      <dgm:prSet/>
      <dgm:spPr/>
      <dgm:t>
        <a:bodyPr/>
        <a:lstStyle/>
        <a:p>
          <a:endParaRPr lang="en-US"/>
        </a:p>
      </dgm:t>
    </dgm:pt>
    <dgm:pt modelId="{23E45BAD-CF2D-47A9-8365-8478BF178FFA}" type="pres">
      <dgm:prSet presAssocID="{D2A9AA46-AB77-45A2-BE81-231D63DCE361}" presName="vert0" presStyleCnt="0">
        <dgm:presLayoutVars>
          <dgm:dir/>
          <dgm:animOne val="branch"/>
          <dgm:animLvl val="lvl"/>
        </dgm:presLayoutVars>
      </dgm:prSet>
      <dgm:spPr/>
    </dgm:pt>
    <dgm:pt modelId="{1B16E2B7-7F1D-4267-9579-8EB345329671}" type="pres">
      <dgm:prSet presAssocID="{FCD7BDAB-A767-4A6C-B971-5DDE132C0AE7}" presName="thickLine" presStyleLbl="alignNode1" presStyleIdx="0" presStyleCnt="4"/>
      <dgm:spPr/>
    </dgm:pt>
    <dgm:pt modelId="{7FE835A5-B3B4-4920-A16E-B5EA94945D00}" type="pres">
      <dgm:prSet presAssocID="{FCD7BDAB-A767-4A6C-B971-5DDE132C0AE7}" presName="horz1" presStyleCnt="0"/>
      <dgm:spPr/>
    </dgm:pt>
    <dgm:pt modelId="{0C6C8407-505A-4A47-9F82-7E31DF9ADC0F}" type="pres">
      <dgm:prSet presAssocID="{FCD7BDAB-A767-4A6C-B971-5DDE132C0AE7}" presName="tx1" presStyleLbl="revTx" presStyleIdx="0" presStyleCnt="4"/>
      <dgm:spPr/>
    </dgm:pt>
    <dgm:pt modelId="{0099A38D-98D4-48BA-82DF-27DBA760930B}" type="pres">
      <dgm:prSet presAssocID="{FCD7BDAB-A767-4A6C-B971-5DDE132C0AE7}" presName="vert1" presStyleCnt="0"/>
      <dgm:spPr/>
    </dgm:pt>
    <dgm:pt modelId="{8707E3D9-605D-401D-B576-17B97666A62D}" type="pres">
      <dgm:prSet presAssocID="{B5C44132-1FBC-484F-B4F5-45F71053D904}" presName="thickLine" presStyleLbl="alignNode1" presStyleIdx="1" presStyleCnt="4"/>
      <dgm:spPr/>
    </dgm:pt>
    <dgm:pt modelId="{4065BC9F-8C61-4682-9C18-E6A7C5D6D3F7}" type="pres">
      <dgm:prSet presAssocID="{B5C44132-1FBC-484F-B4F5-45F71053D904}" presName="horz1" presStyleCnt="0"/>
      <dgm:spPr/>
    </dgm:pt>
    <dgm:pt modelId="{57CCC13E-4679-409E-8B32-D49C28FF3E32}" type="pres">
      <dgm:prSet presAssocID="{B5C44132-1FBC-484F-B4F5-45F71053D904}" presName="tx1" presStyleLbl="revTx" presStyleIdx="1" presStyleCnt="4"/>
      <dgm:spPr/>
    </dgm:pt>
    <dgm:pt modelId="{C8434D53-EF4B-495A-82AF-01FEE9BDEF86}" type="pres">
      <dgm:prSet presAssocID="{B5C44132-1FBC-484F-B4F5-45F71053D904}" presName="vert1" presStyleCnt="0"/>
      <dgm:spPr/>
    </dgm:pt>
    <dgm:pt modelId="{508ACBAC-9F96-4580-A1B2-A7EE227B162D}" type="pres">
      <dgm:prSet presAssocID="{4F61F0C2-4118-48BC-B58D-91FA988AC9FA}" presName="thickLine" presStyleLbl="alignNode1" presStyleIdx="2" presStyleCnt="4"/>
      <dgm:spPr/>
    </dgm:pt>
    <dgm:pt modelId="{9F634DE6-846F-4B69-BCAE-6CF71115A09E}" type="pres">
      <dgm:prSet presAssocID="{4F61F0C2-4118-48BC-B58D-91FA988AC9FA}" presName="horz1" presStyleCnt="0"/>
      <dgm:spPr/>
    </dgm:pt>
    <dgm:pt modelId="{1A0791BF-8855-4B42-9974-2687E923A415}" type="pres">
      <dgm:prSet presAssocID="{4F61F0C2-4118-48BC-B58D-91FA988AC9FA}" presName="tx1" presStyleLbl="revTx" presStyleIdx="2" presStyleCnt="4"/>
      <dgm:spPr/>
    </dgm:pt>
    <dgm:pt modelId="{050A785B-B9DF-4F03-84BC-A0025C2D12D2}" type="pres">
      <dgm:prSet presAssocID="{4F61F0C2-4118-48BC-B58D-91FA988AC9FA}" presName="vert1" presStyleCnt="0"/>
      <dgm:spPr/>
    </dgm:pt>
    <dgm:pt modelId="{D7718985-5DE6-4EEA-B72C-02E61B12AF66}" type="pres">
      <dgm:prSet presAssocID="{6BAA8923-1B74-4CA8-821E-0722551373C5}" presName="thickLine" presStyleLbl="alignNode1" presStyleIdx="3" presStyleCnt="4"/>
      <dgm:spPr/>
    </dgm:pt>
    <dgm:pt modelId="{33754789-B9FB-4FB4-8E63-4C29249513F0}" type="pres">
      <dgm:prSet presAssocID="{6BAA8923-1B74-4CA8-821E-0722551373C5}" presName="horz1" presStyleCnt="0"/>
      <dgm:spPr/>
    </dgm:pt>
    <dgm:pt modelId="{29749EA6-9C7F-410C-B3F2-79DDBA2DAF44}" type="pres">
      <dgm:prSet presAssocID="{6BAA8923-1B74-4CA8-821E-0722551373C5}" presName="tx1" presStyleLbl="revTx" presStyleIdx="3" presStyleCnt="4"/>
      <dgm:spPr/>
    </dgm:pt>
    <dgm:pt modelId="{CE780C41-4D5B-4271-BB43-B2FC4FFD36B8}" type="pres">
      <dgm:prSet presAssocID="{6BAA8923-1B74-4CA8-821E-0722551373C5}" presName="vert1" presStyleCnt="0"/>
      <dgm:spPr/>
    </dgm:pt>
  </dgm:ptLst>
  <dgm:cxnLst>
    <dgm:cxn modelId="{E7415405-DBEF-4B94-AFF8-CF7CEED59BA6}" type="presOf" srcId="{6BAA8923-1B74-4CA8-821E-0722551373C5}" destId="{29749EA6-9C7F-410C-B3F2-79DDBA2DAF44}" srcOrd="0" destOrd="0" presId="urn:microsoft.com/office/officeart/2008/layout/LinedList"/>
    <dgm:cxn modelId="{0567E705-F281-456B-9351-C13B17B7A786}" srcId="{D2A9AA46-AB77-45A2-BE81-231D63DCE361}" destId="{6BAA8923-1B74-4CA8-821E-0722551373C5}" srcOrd="3" destOrd="0" parTransId="{B56EC2C7-5253-41D5-A784-95C751D78CE6}" sibTransId="{44B33D67-A062-40A9-BCF2-3E37AECCE587}"/>
    <dgm:cxn modelId="{E2DBFB31-FA78-4249-AA69-7C1584C03F70}" srcId="{D2A9AA46-AB77-45A2-BE81-231D63DCE361}" destId="{B5C44132-1FBC-484F-B4F5-45F71053D904}" srcOrd="1" destOrd="0" parTransId="{7E69D732-D3AD-46C2-BCDA-95E11C98DF11}" sibTransId="{AE816F98-A957-4346-8105-13146C6B2285}"/>
    <dgm:cxn modelId="{6D98E340-91BC-4266-9D6D-8E9656C2B6D4}" type="presOf" srcId="{B5C44132-1FBC-484F-B4F5-45F71053D904}" destId="{57CCC13E-4679-409E-8B32-D49C28FF3E32}" srcOrd="0" destOrd="0" presId="urn:microsoft.com/office/officeart/2008/layout/LinedList"/>
    <dgm:cxn modelId="{2D019E60-831A-48D4-90E7-5A92922D1A29}" srcId="{D2A9AA46-AB77-45A2-BE81-231D63DCE361}" destId="{FCD7BDAB-A767-4A6C-B971-5DDE132C0AE7}" srcOrd="0" destOrd="0" parTransId="{7312B060-4D0F-410B-B46B-3FC1DEE35C1A}" sibTransId="{0916E3B1-D565-41B1-81E5-7859FF6AACD3}"/>
    <dgm:cxn modelId="{FE70C791-C6B1-47C0-9862-F36894591CAF}" srcId="{D2A9AA46-AB77-45A2-BE81-231D63DCE361}" destId="{4F61F0C2-4118-48BC-B58D-91FA988AC9FA}" srcOrd="2" destOrd="0" parTransId="{D25E21C8-C952-4874-8BE9-95C67B3587D1}" sibTransId="{6EBC571F-B8D1-47A2-8A1B-2E027DFC17CC}"/>
    <dgm:cxn modelId="{AFEDC6C2-FB39-4914-8068-3693A8D4E900}" type="presOf" srcId="{D2A9AA46-AB77-45A2-BE81-231D63DCE361}" destId="{23E45BAD-CF2D-47A9-8365-8478BF178FFA}" srcOrd="0" destOrd="0" presId="urn:microsoft.com/office/officeart/2008/layout/LinedList"/>
    <dgm:cxn modelId="{9C074CCF-7849-4C1A-AC81-22F1F1274AF4}" type="presOf" srcId="{FCD7BDAB-A767-4A6C-B971-5DDE132C0AE7}" destId="{0C6C8407-505A-4A47-9F82-7E31DF9ADC0F}" srcOrd="0" destOrd="0" presId="urn:microsoft.com/office/officeart/2008/layout/LinedList"/>
    <dgm:cxn modelId="{7381A1D9-28E5-469E-BE0A-132E834A153D}" type="presOf" srcId="{4F61F0C2-4118-48BC-B58D-91FA988AC9FA}" destId="{1A0791BF-8855-4B42-9974-2687E923A415}" srcOrd="0" destOrd="0" presId="urn:microsoft.com/office/officeart/2008/layout/LinedList"/>
    <dgm:cxn modelId="{642DD475-E701-4B0D-B0E4-DCD1874C0391}" type="presParOf" srcId="{23E45BAD-CF2D-47A9-8365-8478BF178FFA}" destId="{1B16E2B7-7F1D-4267-9579-8EB345329671}" srcOrd="0" destOrd="0" presId="urn:microsoft.com/office/officeart/2008/layout/LinedList"/>
    <dgm:cxn modelId="{2BBF06B3-82A9-42CF-B446-85ED1EAA71A3}" type="presParOf" srcId="{23E45BAD-CF2D-47A9-8365-8478BF178FFA}" destId="{7FE835A5-B3B4-4920-A16E-B5EA94945D00}" srcOrd="1" destOrd="0" presId="urn:microsoft.com/office/officeart/2008/layout/LinedList"/>
    <dgm:cxn modelId="{245F42DD-C1D7-4F13-A2E0-1340F9A951C3}" type="presParOf" srcId="{7FE835A5-B3B4-4920-A16E-B5EA94945D00}" destId="{0C6C8407-505A-4A47-9F82-7E31DF9ADC0F}" srcOrd="0" destOrd="0" presId="urn:microsoft.com/office/officeart/2008/layout/LinedList"/>
    <dgm:cxn modelId="{0EFE2C5E-E3C8-494B-9ED9-01B6E7F8B2FB}" type="presParOf" srcId="{7FE835A5-B3B4-4920-A16E-B5EA94945D00}" destId="{0099A38D-98D4-48BA-82DF-27DBA760930B}" srcOrd="1" destOrd="0" presId="urn:microsoft.com/office/officeart/2008/layout/LinedList"/>
    <dgm:cxn modelId="{E5197B4B-2DFF-4C98-B47E-CBBE2EFD7926}" type="presParOf" srcId="{23E45BAD-CF2D-47A9-8365-8478BF178FFA}" destId="{8707E3D9-605D-401D-B576-17B97666A62D}" srcOrd="2" destOrd="0" presId="urn:microsoft.com/office/officeart/2008/layout/LinedList"/>
    <dgm:cxn modelId="{487897BC-33F9-49AE-A0DE-DF9412C2F7B7}" type="presParOf" srcId="{23E45BAD-CF2D-47A9-8365-8478BF178FFA}" destId="{4065BC9F-8C61-4682-9C18-E6A7C5D6D3F7}" srcOrd="3" destOrd="0" presId="urn:microsoft.com/office/officeart/2008/layout/LinedList"/>
    <dgm:cxn modelId="{64CA2EEF-B019-4416-A41C-45FB7371435E}" type="presParOf" srcId="{4065BC9F-8C61-4682-9C18-E6A7C5D6D3F7}" destId="{57CCC13E-4679-409E-8B32-D49C28FF3E32}" srcOrd="0" destOrd="0" presId="urn:microsoft.com/office/officeart/2008/layout/LinedList"/>
    <dgm:cxn modelId="{E4FC483B-8266-4ACF-BE19-FED719B35161}" type="presParOf" srcId="{4065BC9F-8C61-4682-9C18-E6A7C5D6D3F7}" destId="{C8434D53-EF4B-495A-82AF-01FEE9BDEF86}" srcOrd="1" destOrd="0" presId="urn:microsoft.com/office/officeart/2008/layout/LinedList"/>
    <dgm:cxn modelId="{ABBBE18A-18AA-48A1-BA4F-568B9E4EBC33}" type="presParOf" srcId="{23E45BAD-CF2D-47A9-8365-8478BF178FFA}" destId="{508ACBAC-9F96-4580-A1B2-A7EE227B162D}" srcOrd="4" destOrd="0" presId="urn:microsoft.com/office/officeart/2008/layout/LinedList"/>
    <dgm:cxn modelId="{9054D4E4-8596-43B4-9A71-2ED82B88F2EC}" type="presParOf" srcId="{23E45BAD-CF2D-47A9-8365-8478BF178FFA}" destId="{9F634DE6-846F-4B69-BCAE-6CF71115A09E}" srcOrd="5" destOrd="0" presId="urn:microsoft.com/office/officeart/2008/layout/LinedList"/>
    <dgm:cxn modelId="{FE12C6AC-D9A0-478D-BD23-D9D4DDD4B472}" type="presParOf" srcId="{9F634DE6-846F-4B69-BCAE-6CF71115A09E}" destId="{1A0791BF-8855-4B42-9974-2687E923A415}" srcOrd="0" destOrd="0" presId="urn:microsoft.com/office/officeart/2008/layout/LinedList"/>
    <dgm:cxn modelId="{637A484C-C3FB-457D-BEF9-24637540B4FC}" type="presParOf" srcId="{9F634DE6-846F-4B69-BCAE-6CF71115A09E}" destId="{050A785B-B9DF-4F03-84BC-A0025C2D12D2}" srcOrd="1" destOrd="0" presId="urn:microsoft.com/office/officeart/2008/layout/LinedList"/>
    <dgm:cxn modelId="{EF4CE245-6637-46D6-9574-A96766F2BD2C}" type="presParOf" srcId="{23E45BAD-CF2D-47A9-8365-8478BF178FFA}" destId="{D7718985-5DE6-4EEA-B72C-02E61B12AF66}" srcOrd="6" destOrd="0" presId="urn:microsoft.com/office/officeart/2008/layout/LinedList"/>
    <dgm:cxn modelId="{307C9A4B-2BB9-467C-B587-2E769530053A}" type="presParOf" srcId="{23E45BAD-CF2D-47A9-8365-8478BF178FFA}" destId="{33754789-B9FB-4FB4-8E63-4C29249513F0}" srcOrd="7" destOrd="0" presId="urn:microsoft.com/office/officeart/2008/layout/LinedList"/>
    <dgm:cxn modelId="{9FBCF402-C3D7-484C-AFBF-47C4F8E888BA}" type="presParOf" srcId="{33754789-B9FB-4FB4-8E63-4C29249513F0}" destId="{29749EA6-9C7F-410C-B3F2-79DDBA2DAF44}" srcOrd="0" destOrd="0" presId="urn:microsoft.com/office/officeart/2008/layout/LinedList"/>
    <dgm:cxn modelId="{5CE741F4-0C8A-4F43-86C2-C5C11243494B}" type="presParOf" srcId="{33754789-B9FB-4FB4-8E63-4C29249513F0}" destId="{CE780C41-4D5B-4271-BB43-B2FC4FFD36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5C160F-E8EF-4ED3-88DC-C9274D8EBB6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90A1EFF-41AA-4D55-AECC-88BB5A9EAAD8}">
      <dgm:prSet/>
      <dgm:spPr/>
      <dgm:t>
        <a:bodyPr/>
        <a:lstStyle/>
        <a:p>
          <a:r>
            <a:rPr lang="nl-NL"/>
            <a:t>1. Coachen bij voeding en beweging in de wellness</a:t>
          </a:r>
          <a:endParaRPr lang="en-US"/>
        </a:p>
      </dgm:t>
    </dgm:pt>
    <dgm:pt modelId="{4833F485-10D9-4720-975D-69882ABDD96F}" type="parTrans" cxnId="{29FA2F24-8DD6-451D-986E-63A52690D30B}">
      <dgm:prSet/>
      <dgm:spPr/>
      <dgm:t>
        <a:bodyPr/>
        <a:lstStyle/>
        <a:p>
          <a:endParaRPr lang="en-US"/>
        </a:p>
      </dgm:t>
    </dgm:pt>
    <dgm:pt modelId="{AF2736A7-3A2D-412A-A52F-F90D75475BA1}" type="sibTrans" cxnId="{29FA2F24-8DD6-451D-986E-63A52690D30B}">
      <dgm:prSet/>
      <dgm:spPr/>
      <dgm:t>
        <a:bodyPr/>
        <a:lstStyle/>
        <a:p>
          <a:endParaRPr lang="en-US"/>
        </a:p>
      </dgm:t>
    </dgm:pt>
    <dgm:pt modelId="{AAD0305D-85FB-4FE7-8011-249C930D4AD8}">
      <dgm:prSet/>
      <dgm:spPr/>
      <dgm:t>
        <a:bodyPr/>
        <a:lstStyle/>
        <a:p>
          <a:r>
            <a:rPr lang="nl-NL"/>
            <a:t>2. De Levende tuin  </a:t>
          </a:r>
          <a:endParaRPr lang="en-US"/>
        </a:p>
      </dgm:t>
    </dgm:pt>
    <dgm:pt modelId="{54ACC49A-BACB-4263-8120-24D95D8A87DF}" type="parTrans" cxnId="{D75E112C-0091-4EF4-9161-E9F4ADB96F1D}">
      <dgm:prSet/>
      <dgm:spPr/>
      <dgm:t>
        <a:bodyPr/>
        <a:lstStyle/>
        <a:p>
          <a:endParaRPr lang="en-US"/>
        </a:p>
      </dgm:t>
    </dgm:pt>
    <dgm:pt modelId="{90F73207-51B6-4BD0-AD6D-FDC81847752C}" type="sibTrans" cxnId="{D75E112C-0091-4EF4-9161-E9F4ADB96F1D}">
      <dgm:prSet/>
      <dgm:spPr/>
      <dgm:t>
        <a:bodyPr/>
        <a:lstStyle/>
        <a:p>
          <a:endParaRPr lang="en-US"/>
        </a:p>
      </dgm:t>
    </dgm:pt>
    <dgm:pt modelId="{B099032C-F0B7-4F4F-9955-FEA98D09D1AD}">
      <dgm:prSet/>
      <dgm:spPr/>
      <dgm:t>
        <a:bodyPr/>
        <a:lstStyle/>
        <a:p>
          <a:r>
            <a:rPr lang="nl-NL"/>
            <a:t>3. Jongerenwerk. </a:t>
          </a:r>
          <a:endParaRPr lang="en-US"/>
        </a:p>
      </dgm:t>
    </dgm:pt>
    <dgm:pt modelId="{EBD19CE5-DF14-48A5-875F-E66B5E70839B}" type="parTrans" cxnId="{003B5D54-0075-4D29-A378-25BD189CE9AD}">
      <dgm:prSet/>
      <dgm:spPr/>
      <dgm:t>
        <a:bodyPr/>
        <a:lstStyle/>
        <a:p>
          <a:endParaRPr lang="en-US"/>
        </a:p>
      </dgm:t>
    </dgm:pt>
    <dgm:pt modelId="{C9EA4262-BCE4-4954-9F4F-6D0CC9F53A3F}" type="sibTrans" cxnId="{003B5D54-0075-4D29-A378-25BD189CE9AD}">
      <dgm:prSet/>
      <dgm:spPr/>
      <dgm:t>
        <a:bodyPr/>
        <a:lstStyle/>
        <a:p>
          <a:endParaRPr lang="en-US"/>
        </a:p>
      </dgm:t>
    </dgm:pt>
    <dgm:pt modelId="{B7B65F14-4309-45EA-AC3E-1DD6B9EB7B01}" type="pres">
      <dgm:prSet presAssocID="{025C160F-E8EF-4ED3-88DC-C9274D8EBB6E}" presName="vert0" presStyleCnt="0">
        <dgm:presLayoutVars>
          <dgm:dir/>
          <dgm:animOne val="branch"/>
          <dgm:animLvl val="lvl"/>
        </dgm:presLayoutVars>
      </dgm:prSet>
      <dgm:spPr/>
    </dgm:pt>
    <dgm:pt modelId="{0556BBB5-8975-44BD-AE3B-82FCA0FC1601}" type="pres">
      <dgm:prSet presAssocID="{090A1EFF-41AA-4D55-AECC-88BB5A9EAAD8}" presName="thickLine" presStyleLbl="alignNode1" presStyleIdx="0" presStyleCnt="3"/>
      <dgm:spPr/>
    </dgm:pt>
    <dgm:pt modelId="{BFBAED4A-52ED-44FD-9CEF-E03C5F2B3A1E}" type="pres">
      <dgm:prSet presAssocID="{090A1EFF-41AA-4D55-AECC-88BB5A9EAAD8}" presName="horz1" presStyleCnt="0"/>
      <dgm:spPr/>
    </dgm:pt>
    <dgm:pt modelId="{3408F9AF-A478-48DD-B3EA-5C5BCB76A6D7}" type="pres">
      <dgm:prSet presAssocID="{090A1EFF-41AA-4D55-AECC-88BB5A9EAAD8}" presName="tx1" presStyleLbl="revTx" presStyleIdx="0" presStyleCnt="3"/>
      <dgm:spPr/>
    </dgm:pt>
    <dgm:pt modelId="{9136E219-E350-4A99-9209-CC7049497BBB}" type="pres">
      <dgm:prSet presAssocID="{090A1EFF-41AA-4D55-AECC-88BB5A9EAAD8}" presName="vert1" presStyleCnt="0"/>
      <dgm:spPr/>
    </dgm:pt>
    <dgm:pt modelId="{9C40F130-FA7B-4A29-A30C-2E3F8C1E8287}" type="pres">
      <dgm:prSet presAssocID="{AAD0305D-85FB-4FE7-8011-249C930D4AD8}" presName="thickLine" presStyleLbl="alignNode1" presStyleIdx="1" presStyleCnt="3"/>
      <dgm:spPr/>
    </dgm:pt>
    <dgm:pt modelId="{1D1D548A-0C2B-4634-8F7A-511E4D226C7F}" type="pres">
      <dgm:prSet presAssocID="{AAD0305D-85FB-4FE7-8011-249C930D4AD8}" presName="horz1" presStyleCnt="0"/>
      <dgm:spPr/>
    </dgm:pt>
    <dgm:pt modelId="{AE33FD3F-2EFA-4909-AF2B-CA0090452AB0}" type="pres">
      <dgm:prSet presAssocID="{AAD0305D-85FB-4FE7-8011-249C930D4AD8}" presName="tx1" presStyleLbl="revTx" presStyleIdx="1" presStyleCnt="3"/>
      <dgm:spPr/>
    </dgm:pt>
    <dgm:pt modelId="{5291911B-F408-42C8-8207-F126856A25A6}" type="pres">
      <dgm:prSet presAssocID="{AAD0305D-85FB-4FE7-8011-249C930D4AD8}" presName="vert1" presStyleCnt="0"/>
      <dgm:spPr/>
    </dgm:pt>
    <dgm:pt modelId="{DCD4258B-EF55-4BCC-8020-0C3A141C0170}" type="pres">
      <dgm:prSet presAssocID="{B099032C-F0B7-4F4F-9955-FEA98D09D1AD}" presName="thickLine" presStyleLbl="alignNode1" presStyleIdx="2" presStyleCnt="3"/>
      <dgm:spPr/>
    </dgm:pt>
    <dgm:pt modelId="{C5E7E9AC-2047-4011-8A71-30B61ED4FFCC}" type="pres">
      <dgm:prSet presAssocID="{B099032C-F0B7-4F4F-9955-FEA98D09D1AD}" presName="horz1" presStyleCnt="0"/>
      <dgm:spPr/>
    </dgm:pt>
    <dgm:pt modelId="{950E8336-5D1F-4132-AFD4-F31200D617C3}" type="pres">
      <dgm:prSet presAssocID="{B099032C-F0B7-4F4F-9955-FEA98D09D1AD}" presName="tx1" presStyleLbl="revTx" presStyleIdx="2" presStyleCnt="3"/>
      <dgm:spPr/>
    </dgm:pt>
    <dgm:pt modelId="{817E98D2-5D89-42BA-9FBC-2AC25C39877A}" type="pres">
      <dgm:prSet presAssocID="{B099032C-F0B7-4F4F-9955-FEA98D09D1AD}" presName="vert1" presStyleCnt="0"/>
      <dgm:spPr/>
    </dgm:pt>
  </dgm:ptLst>
  <dgm:cxnLst>
    <dgm:cxn modelId="{29FA2F24-8DD6-451D-986E-63A52690D30B}" srcId="{025C160F-E8EF-4ED3-88DC-C9274D8EBB6E}" destId="{090A1EFF-41AA-4D55-AECC-88BB5A9EAAD8}" srcOrd="0" destOrd="0" parTransId="{4833F485-10D9-4720-975D-69882ABDD96F}" sibTransId="{AF2736A7-3A2D-412A-A52F-F90D75475BA1}"/>
    <dgm:cxn modelId="{D75E112C-0091-4EF4-9161-E9F4ADB96F1D}" srcId="{025C160F-E8EF-4ED3-88DC-C9274D8EBB6E}" destId="{AAD0305D-85FB-4FE7-8011-249C930D4AD8}" srcOrd="1" destOrd="0" parTransId="{54ACC49A-BACB-4263-8120-24D95D8A87DF}" sibTransId="{90F73207-51B6-4BD0-AD6D-FDC81847752C}"/>
    <dgm:cxn modelId="{003B5D54-0075-4D29-A378-25BD189CE9AD}" srcId="{025C160F-E8EF-4ED3-88DC-C9274D8EBB6E}" destId="{B099032C-F0B7-4F4F-9955-FEA98D09D1AD}" srcOrd="2" destOrd="0" parTransId="{EBD19CE5-DF14-48A5-875F-E66B5E70839B}" sibTransId="{C9EA4262-BCE4-4954-9F4F-6D0CC9F53A3F}"/>
    <dgm:cxn modelId="{D09695C0-A890-49EA-B1C8-5A48E3EECF79}" type="presOf" srcId="{AAD0305D-85FB-4FE7-8011-249C930D4AD8}" destId="{AE33FD3F-2EFA-4909-AF2B-CA0090452AB0}" srcOrd="0" destOrd="0" presId="urn:microsoft.com/office/officeart/2008/layout/LinedList"/>
    <dgm:cxn modelId="{EF84DDCE-4FE0-4D87-B52E-556BB45694E1}" type="presOf" srcId="{B099032C-F0B7-4F4F-9955-FEA98D09D1AD}" destId="{950E8336-5D1F-4132-AFD4-F31200D617C3}" srcOrd="0" destOrd="0" presId="urn:microsoft.com/office/officeart/2008/layout/LinedList"/>
    <dgm:cxn modelId="{36A0B0E6-84F8-4578-AA3D-0E02613506E9}" type="presOf" srcId="{090A1EFF-41AA-4D55-AECC-88BB5A9EAAD8}" destId="{3408F9AF-A478-48DD-B3EA-5C5BCB76A6D7}" srcOrd="0" destOrd="0" presId="urn:microsoft.com/office/officeart/2008/layout/LinedList"/>
    <dgm:cxn modelId="{DE79F4EF-481D-4841-81DB-33206A5107E1}" type="presOf" srcId="{025C160F-E8EF-4ED3-88DC-C9274D8EBB6E}" destId="{B7B65F14-4309-45EA-AC3E-1DD6B9EB7B01}" srcOrd="0" destOrd="0" presId="urn:microsoft.com/office/officeart/2008/layout/LinedList"/>
    <dgm:cxn modelId="{515F02E5-C55D-4DE2-97A4-82B8AA93E562}" type="presParOf" srcId="{B7B65F14-4309-45EA-AC3E-1DD6B9EB7B01}" destId="{0556BBB5-8975-44BD-AE3B-82FCA0FC1601}" srcOrd="0" destOrd="0" presId="urn:microsoft.com/office/officeart/2008/layout/LinedList"/>
    <dgm:cxn modelId="{8148D541-0FE8-4CF2-ABEC-BEEF7D0AD7AF}" type="presParOf" srcId="{B7B65F14-4309-45EA-AC3E-1DD6B9EB7B01}" destId="{BFBAED4A-52ED-44FD-9CEF-E03C5F2B3A1E}" srcOrd="1" destOrd="0" presId="urn:microsoft.com/office/officeart/2008/layout/LinedList"/>
    <dgm:cxn modelId="{A34AD4C1-CDB4-43C3-9861-2D1E4F4A3F3F}" type="presParOf" srcId="{BFBAED4A-52ED-44FD-9CEF-E03C5F2B3A1E}" destId="{3408F9AF-A478-48DD-B3EA-5C5BCB76A6D7}" srcOrd="0" destOrd="0" presId="urn:microsoft.com/office/officeart/2008/layout/LinedList"/>
    <dgm:cxn modelId="{EE559CA0-5B00-4FB8-973B-9419CC916EDB}" type="presParOf" srcId="{BFBAED4A-52ED-44FD-9CEF-E03C5F2B3A1E}" destId="{9136E219-E350-4A99-9209-CC7049497BBB}" srcOrd="1" destOrd="0" presId="urn:microsoft.com/office/officeart/2008/layout/LinedList"/>
    <dgm:cxn modelId="{3A50D8D8-ED0E-487A-B0BF-F0161B0C17EC}" type="presParOf" srcId="{B7B65F14-4309-45EA-AC3E-1DD6B9EB7B01}" destId="{9C40F130-FA7B-4A29-A30C-2E3F8C1E8287}" srcOrd="2" destOrd="0" presId="urn:microsoft.com/office/officeart/2008/layout/LinedList"/>
    <dgm:cxn modelId="{E11E4D9C-4E62-42E9-BDF2-19C70A48E090}" type="presParOf" srcId="{B7B65F14-4309-45EA-AC3E-1DD6B9EB7B01}" destId="{1D1D548A-0C2B-4634-8F7A-511E4D226C7F}" srcOrd="3" destOrd="0" presId="urn:microsoft.com/office/officeart/2008/layout/LinedList"/>
    <dgm:cxn modelId="{E6AF2922-C21B-4079-9010-E70B0BA152EE}" type="presParOf" srcId="{1D1D548A-0C2B-4634-8F7A-511E4D226C7F}" destId="{AE33FD3F-2EFA-4909-AF2B-CA0090452AB0}" srcOrd="0" destOrd="0" presId="urn:microsoft.com/office/officeart/2008/layout/LinedList"/>
    <dgm:cxn modelId="{C18BF55A-8646-4167-A7F5-F7C5C209B36C}" type="presParOf" srcId="{1D1D548A-0C2B-4634-8F7A-511E4D226C7F}" destId="{5291911B-F408-42C8-8207-F126856A25A6}" srcOrd="1" destOrd="0" presId="urn:microsoft.com/office/officeart/2008/layout/LinedList"/>
    <dgm:cxn modelId="{72AE6DE7-BD62-4AEB-B58A-FC2B0FC2731D}" type="presParOf" srcId="{B7B65F14-4309-45EA-AC3E-1DD6B9EB7B01}" destId="{DCD4258B-EF55-4BCC-8020-0C3A141C0170}" srcOrd="4" destOrd="0" presId="urn:microsoft.com/office/officeart/2008/layout/LinedList"/>
    <dgm:cxn modelId="{112906A7-6888-4BF7-9A2E-56097F19CC59}" type="presParOf" srcId="{B7B65F14-4309-45EA-AC3E-1DD6B9EB7B01}" destId="{C5E7E9AC-2047-4011-8A71-30B61ED4FFCC}" srcOrd="5" destOrd="0" presId="urn:microsoft.com/office/officeart/2008/layout/LinedList"/>
    <dgm:cxn modelId="{54C8419E-E6F5-4CAA-9579-734A8F7FCF44}" type="presParOf" srcId="{C5E7E9AC-2047-4011-8A71-30B61ED4FFCC}" destId="{950E8336-5D1F-4132-AFD4-F31200D617C3}" srcOrd="0" destOrd="0" presId="urn:microsoft.com/office/officeart/2008/layout/LinedList"/>
    <dgm:cxn modelId="{A218364A-79E1-4DA1-B846-AD5A8BDF4413}" type="presParOf" srcId="{C5E7E9AC-2047-4011-8A71-30B61ED4FFCC}" destId="{817E98D2-5D89-42BA-9FBC-2AC25C3987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6E2B7-7F1D-4267-9579-8EB345329671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C8407-505A-4A47-9F82-7E31DF9ADC0F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i="0" kern="1200"/>
            <a:t>Keuzedelen zijn verplicht te volgen</a:t>
          </a:r>
          <a:endParaRPr lang="en-US" sz="2700" kern="1200"/>
        </a:p>
      </dsp:txBody>
      <dsp:txXfrm>
        <a:off x="0" y="0"/>
        <a:ext cx="6900512" cy="1384035"/>
      </dsp:txXfrm>
    </dsp:sp>
    <dsp:sp modelId="{8707E3D9-605D-401D-B576-17B97666A62D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CC13E-4679-409E-8B32-D49C28FF3E32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i="0" kern="1200" dirty="0"/>
            <a:t>Studenten leggen over keuzedelen een examen af dat per keuzedeel verschilt </a:t>
          </a:r>
          <a:endParaRPr lang="en-US" sz="2700" kern="1200" dirty="0"/>
        </a:p>
      </dsp:txBody>
      <dsp:txXfrm>
        <a:off x="0" y="1384035"/>
        <a:ext cx="6900512" cy="1384035"/>
      </dsp:txXfrm>
    </dsp:sp>
    <dsp:sp modelId="{508ACBAC-9F96-4580-A1B2-A7EE227B162D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791BF-8855-4B42-9974-2687E923A415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b="0" i="0" kern="1200" dirty="0"/>
            <a:t>Het examenresultaat over de keuzedelen telt mee om het MBO-diploma te halen</a:t>
          </a:r>
          <a:endParaRPr lang="en-US" sz="2700" kern="1200" dirty="0"/>
        </a:p>
      </dsp:txBody>
      <dsp:txXfrm>
        <a:off x="0" y="2768070"/>
        <a:ext cx="6900512" cy="1384035"/>
      </dsp:txXfrm>
    </dsp:sp>
    <dsp:sp modelId="{D7718985-5DE6-4EEA-B72C-02E61B12AF66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749EA6-9C7F-410C-B3F2-79DDBA2DAF4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Het resultaat moet minimaal een 6 of een voldoende zijn. Het keuzedeelresultaat mag lager zijn dan een 4</a:t>
          </a:r>
          <a:endParaRPr lang="en-US" sz="2700" kern="1200" dirty="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6BBB5-8975-44BD-AE3B-82FCA0FC1601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08F9AF-A478-48DD-B3EA-5C5BCB76A6D7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1. Coachen bij voeding en beweging in de wellness</a:t>
          </a:r>
          <a:endParaRPr lang="en-US" sz="4900" kern="1200"/>
        </a:p>
      </dsp:txBody>
      <dsp:txXfrm>
        <a:off x="0" y="2703"/>
        <a:ext cx="6900512" cy="1843578"/>
      </dsp:txXfrm>
    </dsp:sp>
    <dsp:sp modelId="{9C40F130-FA7B-4A29-A30C-2E3F8C1E828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33FD3F-2EFA-4909-AF2B-CA0090452AB0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2. De Levende tuin  </a:t>
          </a:r>
          <a:endParaRPr lang="en-US" sz="4900" kern="1200"/>
        </a:p>
      </dsp:txBody>
      <dsp:txXfrm>
        <a:off x="0" y="1846281"/>
        <a:ext cx="6900512" cy="1843578"/>
      </dsp:txXfrm>
    </dsp:sp>
    <dsp:sp modelId="{DCD4258B-EF55-4BCC-8020-0C3A141C017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E8336-5D1F-4132-AFD4-F31200D617C3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t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900" kern="1200"/>
            <a:t>3. Jongerenwerk. </a:t>
          </a:r>
          <a:endParaRPr lang="en-US" sz="4900" kern="120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8789-BDA4-47D9-8630-CFCB85FDD5D1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DBF1B-F6D6-4128-A045-F379A4C870F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50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6225" cy="22987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68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6225" cy="22987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E70A4C-6D03-490F-8AA6-A9E6D8020560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957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6FCB1-D4BE-475A-8E7F-44BF826B5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DA6D210-60D7-493A-97AF-B29BCA00A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2015329-AAE8-48D9-A089-52C420BB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B83745-69FC-467A-9485-C7AF326C9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D41DF8-99D2-462B-8981-5FC8EBD57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6659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C393F-6216-45E5-A4AD-72FDEC35C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A878F4C-DADF-4D78-B4FC-A941744313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B27E92-D6DD-49F5-9236-2846DE760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F719AB-E5CA-400C-B4F0-0F2D8D727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EE4616-8107-480C-A060-F41BB717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9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4B64BD6-4406-40F6-BD66-AF3D85DC31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CDEFB65-724E-434B-B595-A470237395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E616D25-80B6-4940-B550-C88D4936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3352C-A941-4107-94C5-69E851D4C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26F8FF-B486-4ACA-8715-896764DA0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1308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4B61D-2E81-477E-8C75-9BE118B4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CBF79B-A1E0-4AFC-AB13-913A03994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8DA27C-A466-4C97-B331-B5F0A0F0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A2F192-9CC2-48CD-961C-0E764683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1951C3-56AB-443E-8011-D235347D0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964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3F8F9-AB95-4F21-9D30-99ACD2F73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E68589-056D-4355-A6DC-BCF2539EE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8F26EB-A36A-4B5F-A8E3-8725D476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9F4DB4-0D29-4BA4-82E1-8915CC7B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5BA49F-D374-4F2E-8D41-A6614F79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229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0E8D34-D52A-42BA-AA22-1852E0A77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45963F-71D4-4320-ABBF-17DE5D97A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6E9C22-87FF-41FC-B71D-9E07797FC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F96A89-E0C0-4B37-B1A3-4E686EA8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4D78311-DC0C-4617-88D8-259ECE48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7A708CD-679B-4788-8ADB-48DA9EB3B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921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04A932-9979-4741-B35A-532A7105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AE8D75-B621-488A-AA33-87050E4AF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CD0F81-F00D-435A-A6D3-CA35ABC22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6AE253-C1A0-4409-AE45-813DCFA19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FAA3978-8C1D-4873-BC08-62FCBD65A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CF11FFC-7F97-4377-92E3-602D08B66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0318743-6E37-4FB3-B216-229C9144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9E6B3E8-284B-4AE9-ACA0-873D38BB5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3616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DD5D43-442A-41EA-8405-514DDD75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6EF9D7C-7197-4114-A106-B9A503A55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84EA019-F106-4F4C-AF79-277F9769B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8B7EF9C-EC73-4932-87B3-4D29B4159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5206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886DFF6-FAA3-4668-B83C-3C604ACB6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791D30B-6186-4C6D-8347-C56A71C3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0826033-B79D-4517-A6D4-A28301973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44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EB933F-8AE5-4B58-A04F-9DB62B3BE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BF9CD8-2424-4F3C-AD75-126BE4468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89787D0-1D25-432F-A812-E91624CBB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8E50F27-9602-4574-987C-C766D27B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A9B313B-2FB6-4BF0-95A3-98B663171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BC82DB-EE82-415B-98A3-75169D1F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456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60C837-F933-45C0-A834-41FA9514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6FBEF77-A134-435A-9DDE-2838093FB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CBD6DD-AC32-4BFD-BFF4-6CA8F5035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71ED59-C3F5-4598-AD5B-06343791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7E7B64-3055-4F9C-8AFF-4E293589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84C5073-BA56-475D-B16F-07304244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34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055F09-CE3A-49AA-A00E-92C41B5B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ACD6451-352E-4FD0-87D3-FC71C5DAEB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233A04-F931-4390-B3A6-916C0F676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10E0F-2A0D-4C9B-B8F3-F8BB3388E659}" type="datetimeFigureOut">
              <a:rPr lang="nl-NL" smtClean="0"/>
              <a:t>11-5-2021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1BC324-186A-4EC6-B68C-86666194D7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5F32CE-8D5D-4199-8E07-DF7F5A7178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C3C0-42AA-4D0D-9A19-F00989753A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78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7322EA-D90F-435B-B644-66FE80B47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nl-NL" sz="6600"/>
              <a:t>Keuzedelen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26ADCB-7BC6-450F-8BFB-62CE54440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5660607"/>
            <a:ext cx="10909643" cy="552659"/>
          </a:xfrm>
        </p:spPr>
        <p:txBody>
          <a:bodyPr anchor="t">
            <a:normAutofit/>
          </a:bodyPr>
          <a:lstStyle/>
          <a:p>
            <a:r>
              <a:rPr lang="nl-NL" dirty="0"/>
              <a:t>Informatie van 11 mei over de keuzedelen voor P1 van volgend schooljaar, lj2. 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4B6F4-CAA2-4ECB-BDBA-C20D286F54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8" r="1" b="1"/>
          <a:stretch/>
        </p:blipFill>
        <p:spPr>
          <a:xfrm>
            <a:off x="4102026" y="591670"/>
            <a:ext cx="3983352" cy="2742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99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F447AC3-7B92-4BB3-A8A8-DD3ADDF96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0" t="16149" r="10833" b="5629"/>
          <a:stretch/>
        </p:blipFill>
        <p:spPr>
          <a:xfrm>
            <a:off x="1181100" y="850673"/>
            <a:ext cx="9190239" cy="515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C2177FD-856C-45FF-8500-62BE04A15324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Je </a:t>
            </a:r>
            <a:r>
              <a:rPr lang="en-US" sz="1700" dirty="0" err="1"/>
              <a:t>leert</a:t>
            </a:r>
            <a:r>
              <a:rPr lang="en-US" sz="1700" dirty="0"/>
              <a:t> </a:t>
            </a:r>
            <a:r>
              <a:rPr lang="en-US" sz="1700" dirty="0" err="1"/>
              <a:t>alles</a:t>
            </a:r>
            <a:r>
              <a:rPr lang="en-US" sz="1700" dirty="0"/>
              <a:t> over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tuin</a:t>
            </a:r>
            <a:r>
              <a:rPr lang="en-US" sz="1700" dirty="0"/>
              <a:t> die </a:t>
            </a:r>
            <a:r>
              <a:rPr lang="en-US" sz="1700" dirty="0" err="1"/>
              <a:t>niet</a:t>
            </a:r>
            <a:r>
              <a:rPr lang="en-US" sz="1700" dirty="0"/>
              <a:t> </a:t>
            </a:r>
            <a:r>
              <a:rPr lang="en-US" sz="1700" dirty="0" err="1"/>
              <a:t>alleen</a:t>
            </a:r>
            <a:r>
              <a:rPr lang="en-US" sz="1700" dirty="0"/>
              <a:t> </a:t>
            </a:r>
            <a:r>
              <a:rPr lang="en-US" sz="1700" dirty="0" err="1"/>
              <a:t>decoratieve</a:t>
            </a:r>
            <a:r>
              <a:rPr lang="en-US" sz="1700" dirty="0"/>
              <a:t> </a:t>
            </a:r>
            <a:r>
              <a:rPr lang="en-US" sz="1700" dirty="0" err="1"/>
              <a:t>waarde</a:t>
            </a:r>
            <a:r>
              <a:rPr lang="en-US" sz="1700" dirty="0"/>
              <a:t> </a:t>
            </a:r>
            <a:r>
              <a:rPr lang="en-US" sz="1700" dirty="0" err="1"/>
              <a:t>heeft</a:t>
            </a:r>
            <a:r>
              <a:rPr lang="en-US" sz="1700" dirty="0"/>
              <a:t> maar die </a:t>
            </a:r>
            <a:r>
              <a:rPr lang="en-US" sz="1700" dirty="0" err="1"/>
              <a:t>ook</a:t>
            </a:r>
            <a:r>
              <a:rPr lang="en-US" sz="1700" dirty="0"/>
              <a:t> </a:t>
            </a:r>
            <a:r>
              <a:rPr lang="en-US" sz="1700" dirty="0" err="1"/>
              <a:t>bijdraagt</a:t>
            </a:r>
            <a:r>
              <a:rPr lang="en-US" sz="1700" dirty="0"/>
              <a:t> </a:t>
            </a:r>
            <a:r>
              <a:rPr lang="en-US" sz="1700" dirty="0" err="1"/>
              <a:t>aan</a:t>
            </a:r>
            <a:r>
              <a:rPr lang="en-US" sz="1700" dirty="0"/>
              <a:t>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betere</a:t>
            </a:r>
            <a:r>
              <a:rPr lang="en-US" sz="1700" dirty="0"/>
              <a:t> </a:t>
            </a:r>
            <a:r>
              <a:rPr lang="en-US" sz="1700" dirty="0" err="1"/>
              <a:t>gezondheid</a:t>
            </a:r>
            <a:r>
              <a:rPr lang="en-US" sz="1700" dirty="0"/>
              <a:t> en </a:t>
            </a:r>
            <a:r>
              <a:rPr lang="en-US" sz="1700" dirty="0" err="1"/>
              <a:t>een</a:t>
            </a:r>
            <a:r>
              <a:rPr lang="en-US" sz="1700" dirty="0"/>
              <a:t> </a:t>
            </a:r>
            <a:r>
              <a:rPr lang="en-US" sz="1700" dirty="0" err="1"/>
              <a:t>verduurzaming</a:t>
            </a:r>
            <a:r>
              <a:rPr lang="en-US" sz="1700" dirty="0"/>
              <a:t> van de </a:t>
            </a:r>
            <a:r>
              <a:rPr lang="en-US" sz="1700" dirty="0" err="1"/>
              <a:t>leefomgeving</a:t>
            </a:r>
            <a:r>
              <a:rPr lang="en-US" sz="1700" dirty="0"/>
              <a:t>. 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De </a:t>
            </a:r>
            <a:r>
              <a:rPr lang="en-US" sz="1700" dirty="0" err="1"/>
              <a:t>thema’s</a:t>
            </a:r>
            <a:r>
              <a:rPr lang="en-US" sz="1700" dirty="0"/>
              <a:t> </a:t>
            </a:r>
            <a:r>
              <a:rPr lang="en-US" sz="1700" dirty="0" err="1"/>
              <a:t>rondom</a:t>
            </a:r>
            <a:r>
              <a:rPr lang="en-US" sz="1700" dirty="0"/>
              <a:t> “De </a:t>
            </a:r>
            <a:r>
              <a:rPr lang="en-US" sz="1700" dirty="0" err="1"/>
              <a:t>Levende</a:t>
            </a:r>
            <a:r>
              <a:rPr lang="en-US" sz="1700" dirty="0"/>
              <a:t> </a:t>
            </a:r>
            <a:r>
              <a:rPr lang="en-US" sz="1700" dirty="0" err="1"/>
              <a:t>Tuin</a:t>
            </a:r>
            <a:r>
              <a:rPr lang="en-US" sz="1700" dirty="0"/>
              <a:t>” </a:t>
            </a:r>
            <a:r>
              <a:rPr lang="en-US" sz="1700" dirty="0" err="1"/>
              <a:t>zijn</a:t>
            </a:r>
            <a:r>
              <a:rPr lang="en-US" sz="1700" dirty="0"/>
              <a:t>: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Verharding</a:t>
            </a:r>
            <a:r>
              <a:rPr lang="en-US" sz="1700" dirty="0"/>
              <a:t>, </a:t>
            </a:r>
            <a:r>
              <a:rPr lang="en-US" sz="1700" dirty="0" err="1"/>
              <a:t>bodem</a:t>
            </a:r>
            <a:r>
              <a:rPr lang="en-US" sz="1700" dirty="0"/>
              <a:t> en </a:t>
            </a:r>
            <a:r>
              <a:rPr lang="en-US" sz="1700" dirty="0" err="1"/>
              <a:t>planten</a:t>
            </a:r>
            <a:r>
              <a:rPr lang="en-US" sz="17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geur</a:t>
            </a:r>
            <a:r>
              <a:rPr lang="en-US" sz="1700" dirty="0"/>
              <a:t>- en </a:t>
            </a:r>
            <a:r>
              <a:rPr lang="en-US" sz="1700" dirty="0" err="1"/>
              <a:t>voelplanten</a:t>
            </a:r>
            <a:r>
              <a:rPr lang="en-US" sz="1700" dirty="0"/>
              <a:t> en </a:t>
            </a:r>
            <a:r>
              <a:rPr lang="en-US" sz="1700" dirty="0" err="1"/>
              <a:t>functioneel</a:t>
            </a:r>
            <a:r>
              <a:rPr lang="en-US" sz="1700" dirty="0"/>
              <a:t> </a:t>
            </a:r>
            <a:r>
              <a:rPr lang="en-US" sz="1700" dirty="0" err="1"/>
              <a:t>groen</a:t>
            </a:r>
            <a:r>
              <a:rPr lang="en-US" sz="17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omheiningen</a:t>
            </a:r>
            <a:r>
              <a:rPr lang="en-US" sz="1700" dirty="0"/>
              <a:t>, </a:t>
            </a:r>
            <a:r>
              <a:rPr lang="en-US" sz="1700" dirty="0" err="1"/>
              <a:t>erfafscheidingen</a:t>
            </a:r>
            <a:r>
              <a:rPr lang="en-US" sz="1700" dirty="0"/>
              <a:t> en </a:t>
            </a:r>
            <a:r>
              <a:rPr lang="en-US" sz="1700" dirty="0" err="1"/>
              <a:t>bouwkundige</a:t>
            </a:r>
            <a:r>
              <a:rPr lang="en-US" sz="1700" dirty="0"/>
              <a:t> </a:t>
            </a:r>
            <a:r>
              <a:rPr lang="en-US" sz="1700" dirty="0" err="1"/>
              <a:t>werken</a:t>
            </a:r>
            <a:r>
              <a:rPr lang="en-US" sz="17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Water, </a:t>
            </a:r>
            <a:r>
              <a:rPr lang="en-US" sz="1700" dirty="0" err="1"/>
              <a:t>verwerking</a:t>
            </a:r>
            <a:r>
              <a:rPr lang="en-US" sz="1700" dirty="0"/>
              <a:t> van </a:t>
            </a:r>
            <a:r>
              <a:rPr lang="en-US" sz="1700" dirty="0" err="1"/>
              <a:t>hemelwater</a:t>
            </a:r>
            <a:r>
              <a:rPr lang="en-US" sz="1700" dirty="0"/>
              <a:t>, gras, </a:t>
            </a:r>
            <a:r>
              <a:rPr lang="en-US" sz="1700" dirty="0" err="1"/>
              <a:t>biodiversiteit</a:t>
            </a:r>
            <a:r>
              <a:rPr lang="en-US" sz="1700" dirty="0"/>
              <a:t> en </a:t>
            </a:r>
            <a:r>
              <a:rPr lang="en-US" sz="1700" dirty="0" err="1"/>
              <a:t>dieren</a:t>
            </a:r>
            <a:r>
              <a:rPr lang="en-US" sz="1700" dirty="0"/>
              <a:t> in de </a:t>
            </a:r>
            <a:r>
              <a:rPr lang="en-US" sz="1700" dirty="0" err="1"/>
              <a:t>levende</a:t>
            </a:r>
            <a:r>
              <a:rPr lang="en-US" sz="1700" dirty="0"/>
              <a:t> </a:t>
            </a:r>
            <a:r>
              <a:rPr lang="en-US" sz="1700" dirty="0" err="1"/>
              <a:t>tuin</a:t>
            </a:r>
            <a:r>
              <a:rPr lang="en-US" sz="17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verkoeling</a:t>
            </a:r>
            <a:r>
              <a:rPr lang="en-US" sz="1700" dirty="0"/>
              <a:t> en </a:t>
            </a:r>
            <a:r>
              <a:rPr lang="en-US" sz="1700" dirty="0" err="1"/>
              <a:t>isolatie</a:t>
            </a:r>
            <a:r>
              <a:rPr lang="en-US" sz="1700" dirty="0"/>
              <a:t> door </a:t>
            </a:r>
            <a:r>
              <a:rPr lang="en-US" sz="1700" dirty="0" err="1"/>
              <a:t>middel</a:t>
            </a:r>
            <a:r>
              <a:rPr lang="en-US" sz="1700" dirty="0"/>
              <a:t> van de </a:t>
            </a:r>
            <a:r>
              <a:rPr lang="en-US" sz="1700" dirty="0" err="1"/>
              <a:t>levende</a:t>
            </a:r>
            <a:r>
              <a:rPr lang="en-US" sz="1700" dirty="0"/>
              <a:t> </a:t>
            </a:r>
            <a:r>
              <a:rPr lang="en-US" sz="1700" dirty="0" err="1"/>
              <a:t>tuin</a:t>
            </a:r>
            <a:r>
              <a:rPr lang="en-US" sz="17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composteren</a:t>
            </a:r>
            <a:r>
              <a:rPr lang="en-US" sz="1700" dirty="0"/>
              <a:t> van </a:t>
            </a:r>
            <a:r>
              <a:rPr lang="en-US" sz="1700" dirty="0" err="1"/>
              <a:t>biomassa</a:t>
            </a:r>
            <a:r>
              <a:rPr lang="en-US" sz="1700" dirty="0"/>
              <a:t>, </a:t>
            </a:r>
            <a:r>
              <a:rPr lang="en-US" sz="1700" dirty="0" err="1"/>
              <a:t>permacultuur</a:t>
            </a:r>
            <a:r>
              <a:rPr lang="en-US" sz="1700" dirty="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err="1"/>
              <a:t>phytoremediatie</a:t>
            </a:r>
            <a:r>
              <a:rPr lang="en-US" sz="1700" dirty="0"/>
              <a:t> (Urban Nature)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Je </a:t>
            </a:r>
            <a:r>
              <a:rPr lang="en-US" sz="1700" dirty="0" err="1"/>
              <a:t>werkstuk</a:t>
            </a:r>
            <a:r>
              <a:rPr lang="en-US" sz="1700" dirty="0"/>
              <a:t>/portfolio </a:t>
            </a:r>
            <a:r>
              <a:rPr lang="en-US" sz="1700" dirty="0" err="1"/>
              <a:t>kun</a:t>
            </a:r>
            <a:r>
              <a:rPr lang="en-US" sz="1700" dirty="0"/>
              <a:t> je </a:t>
            </a:r>
            <a:r>
              <a:rPr lang="en-US" sz="1700" dirty="0" err="1"/>
              <a:t>gebruiken</a:t>
            </a:r>
            <a:r>
              <a:rPr lang="en-US" sz="1700" dirty="0"/>
              <a:t> voor </a:t>
            </a:r>
            <a:r>
              <a:rPr lang="en-US" sz="1700" dirty="0" err="1"/>
              <a:t>tuineigenaren</a:t>
            </a:r>
            <a:r>
              <a:rPr lang="en-US" sz="1700" dirty="0"/>
              <a:t> die </a:t>
            </a:r>
            <a:r>
              <a:rPr lang="en-US" sz="1700" dirty="0" err="1"/>
              <a:t>jou</a:t>
            </a:r>
            <a:r>
              <a:rPr lang="en-US" sz="1700" dirty="0"/>
              <a:t> </a:t>
            </a:r>
            <a:r>
              <a:rPr lang="en-US" sz="1700" dirty="0" err="1"/>
              <a:t>benaderen</a:t>
            </a:r>
            <a:r>
              <a:rPr lang="en-US" sz="1700" dirty="0"/>
              <a:t> voor </a:t>
            </a:r>
            <a:r>
              <a:rPr lang="en-US" sz="1700" dirty="0" err="1"/>
              <a:t>advies</a:t>
            </a:r>
            <a:r>
              <a:rPr lang="en-US" sz="1700" dirty="0"/>
              <a:t> voor </a:t>
            </a:r>
            <a:r>
              <a:rPr lang="en-US" sz="1700" dirty="0" err="1"/>
              <a:t>aanleg</a:t>
            </a:r>
            <a:r>
              <a:rPr lang="en-US" sz="1700" dirty="0"/>
              <a:t> van </a:t>
            </a:r>
            <a:r>
              <a:rPr lang="en-US" sz="1700" dirty="0" err="1"/>
              <a:t>een</a:t>
            </a:r>
            <a:r>
              <a:rPr lang="en-US" sz="1700" dirty="0"/>
              <a:t> “</a:t>
            </a:r>
            <a:r>
              <a:rPr lang="en-US" sz="1700" dirty="0" err="1"/>
              <a:t>levende</a:t>
            </a:r>
            <a:r>
              <a:rPr lang="en-US" sz="1700" dirty="0"/>
              <a:t>” </a:t>
            </a:r>
            <a:r>
              <a:rPr lang="en-US" sz="1700" dirty="0" err="1"/>
              <a:t>tuin</a:t>
            </a:r>
            <a:r>
              <a:rPr lang="en-US" sz="1700" dirty="0"/>
              <a:t>. </a:t>
            </a:r>
            <a:r>
              <a:rPr lang="en-US" sz="1700" dirty="0" err="1"/>
              <a:t>Aan</a:t>
            </a:r>
            <a:r>
              <a:rPr lang="en-US" sz="1700" dirty="0"/>
              <a:t> de hand van de </a:t>
            </a:r>
            <a:r>
              <a:rPr lang="en-US" sz="1700" dirty="0" err="1"/>
              <a:t>foto’s</a:t>
            </a:r>
            <a:r>
              <a:rPr lang="en-US" sz="1700" dirty="0"/>
              <a:t>/</a:t>
            </a:r>
            <a:r>
              <a:rPr lang="en-US" sz="1700" dirty="0" err="1"/>
              <a:t>beelden</a:t>
            </a:r>
            <a:r>
              <a:rPr lang="en-US" sz="1700" dirty="0"/>
              <a:t>/</a:t>
            </a:r>
            <a:r>
              <a:rPr lang="en-US" sz="1700" dirty="0" err="1"/>
              <a:t>ontwerpen</a:t>
            </a:r>
            <a:r>
              <a:rPr lang="en-US" sz="1700" dirty="0"/>
              <a:t> </a:t>
            </a:r>
            <a:r>
              <a:rPr lang="en-US" sz="1700" dirty="0" err="1"/>
              <a:t>laat</a:t>
            </a:r>
            <a:r>
              <a:rPr lang="en-US" sz="1700" dirty="0"/>
              <a:t> je de </a:t>
            </a:r>
            <a:r>
              <a:rPr lang="en-US" sz="1700" dirty="0" err="1"/>
              <a:t>klant</a:t>
            </a:r>
            <a:r>
              <a:rPr lang="en-US" sz="1700" dirty="0"/>
              <a:t> </a:t>
            </a:r>
            <a:r>
              <a:rPr lang="en-US" sz="1700" dirty="0" err="1"/>
              <a:t>eigentijdse</a:t>
            </a:r>
            <a:r>
              <a:rPr lang="en-US" sz="1700" dirty="0"/>
              <a:t> </a:t>
            </a:r>
            <a:r>
              <a:rPr lang="en-US" sz="1700" dirty="0" err="1"/>
              <a:t>ideeën</a:t>
            </a:r>
            <a:r>
              <a:rPr lang="en-US" sz="1700" dirty="0"/>
              <a:t> </a:t>
            </a:r>
            <a:r>
              <a:rPr lang="en-US" sz="1700" dirty="0" err="1"/>
              <a:t>zien</a:t>
            </a:r>
            <a:r>
              <a:rPr lang="en-US" sz="1700" dirty="0"/>
              <a:t> 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B244301-2633-4F77-B148-C5F5EFEE7858}"/>
              </a:ext>
            </a:extLst>
          </p:cNvPr>
          <p:cNvSpPr txBox="1"/>
          <p:nvPr/>
        </p:nvSpPr>
        <p:spPr>
          <a:xfrm>
            <a:off x="838200" y="883396"/>
            <a:ext cx="488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Inhoud:</a:t>
            </a:r>
          </a:p>
        </p:txBody>
      </p:sp>
    </p:spTree>
    <p:extLst>
      <p:ext uri="{BB962C8B-B14F-4D97-AF65-F5344CB8AC3E}">
        <p14:creationId xmlns:p14="http://schemas.microsoft.com/office/powerpoint/2010/main" val="161319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483004"/>
            <a:ext cx="6745458" cy="3082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Optie 3: Jongerenwerk 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buiten, atletiekwedstrijd, honkbal, sport&#10;&#10;Automatisch gegenereerde beschrijving">
            <a:extLst>
              <a:ext uri="{FF2B5EF4-FFF2-40B4-BE49-F238E27FC236}">
                <a16:creationId xmlns:a16="http://schemas.microsoft.com/office/drawing/2014/main" id="{320E56E2-C2FF-493B-A5B5-F6D4519F3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00" r="29034" b="1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6" name="Afbeelding 5" descr="Afbeelding met tekst&#10;&#10;Automatisch gegenereerde beschrijving">
            <a:extLst>
              <a:ext uri="{FF2B5EF4-FFF2-40B4-BE49-F238E27FC236}">
                <a16:creationId xmlns:a16="http://schemas.microsoft.com/office/drawing/2014/main" id="{8D0ED84E-5071-42AB-AFCE-AB23D71491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89" r="1" b="16125"/>
          <a:stretch/>
        </p:blipFill>
        <p:spPr>
          <a:xfrm>
            <a:off x="7876902" y="3952357"/>
            <a:ext cx="4001589" cy="235444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844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134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jdelijke aanduiding voor inhoud 4">
            <a:extLst>
              <a:ext uri="{FF2B5EF4-FFF2-40B4-BE49-F238E27FC236}">
                <a16:creationId xmlns:a16="http://schemas.microsoft.com/office/drawing/2014/main" id="{B92DFF6C-4322-4866-8521-BEC85F03CB7E}"/>
              </a:ext>
            </a:extLst>
          </p:cNvPr>
          <p:cNvSpPr txBox="1">
            <a:spLocks/>
          </p:cNvSpPr>
          <p:nvPr/>
        </p:nvSpPr>
        <p:spPr>
          <a:xfrm>
            <a:off x="838200" y="497840"/>
            <a:ext cx="5393361" cy="5679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8600">
              <a:lnSpc>
                <a:spcPct val="90000"/>
              </a:lnSpc>
            </a:pPr>
            <a:endParaRPr lang="en-US" sz="1800" dirty="0"/>
          </a:p>
          <a:p>
            <a:pPr marL="0" indent="-228600">
              <a:lnSpc>
                <a:spcPct val="90000"/>
              </a:lnSpc>
            </a:pPr>
            <a:r>
              <a:rPr lang="en-US" sz="1800" dirty="0"/>
              <a:t>De </a:t>
            </a:r>
            <a:r>
              <a:rPr lang="en-US" sz="1800" dirty="0" err="1"/>
              <a:t>jongerenwerker</a:t>
            </a:r>
            <a:r>
              <a:rPr lang="en-US" sz="1800" dirty="0"/>
              <a:t> is </a:t>
            </a:r>
            <a:r>
              <a:rPr lang="en-US" sz="1800" dirty="0" err="1"/>
              <a:t>werkzaam</a:t>
            </a:r>
            <a:r>
              <a:rPr lang="en-US" sz="1800" dirty="0"/>
              <a:t> in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dynamische</a:t>
            </a:r>
            <a:r>
              <a:rPr lang="en-US" sz="1800" dirty="0"/>
              <a:t> </a:t>
            </a:r>
            <a:r>
              <a:rPr lang="en-US" sz="1800" dirty="0" err="1"/>
              <a:t>omgeving</a:t>
            </a:r>
            <a:r>
              <a:rPr lang="en-US" sz="1800" dirty="0"/>
              <a:t>.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voert</a:t>
            </a:r>
            <a:r>
              <a:rPr lang="en-US" sz="1800" dirty="0"/>
              <a:t> </a:t>
            </a:r>
            <a:r>
              <a:rPr lang="en-US" sz="1800" dirty="0" err="1"/>
              <a:t>zijn</a:t>
            </a:r>
            <a:r>
              <a:rPr lang="en-US" sz="1800" dirty="0"/>
              <a:t> </a:t>
            </a:r>
            <a:r>
              <a:rPr lang="en-US" sz="1800" dirty="0" err="1"/>
              <a:t>werkzaamheden</a:t>
            </a:r>
            <a:r>
              <a:rPr lang="en-US" sz="1800" dirty="0"/>
              <a:t> </a:t>
            </a:r>
            <a:r>
              <a:rPr lang="en-US" sz="1800" dirty="0" err="1"/>
              <a:t>uit</a:t>
            </a:r>
            <a:r>
              <a:rPr lang="en-US" sz="1800" dirty="0"/>
              <a:t> in de </a:t>
            </a:r>
            <a:r>
              <a:rPr lang="en-US" sz="1800" dirty="0" err="1"/>
              <a:t>wijk</a:t>
            </a:r>
            <a:r>
              <a:rPr lang="en-US" sz="1800" dirty="0"/>
              <a:t> en is </a:t>
            </a:r>
            <a:r>
              <a:rPr lang="en-US" sz="1800" dirty="0" err="1"/>
              <a:t>veelal</a:t>
            </a:r>
            <a:r>
              <a:rPr lang="en-US" sz="1800" dirty="0"/>
              <a:t> in contact met </a:t>
            </a:r>
            <a:r>
              <a:rPr lang="en-US" sz="1800" dirty="0" err="1"/>
              <a:t>jongeren</a:t>
            </a:r>
            <a:r>
              <a:rPr lang="en-US" sz="1800" dirty="0"/>
              <a:t>. </a:t>
            </a:r>
          </a:p>
          <a:p>
            <a:pPr marL="0" indent="-228600">
              <a:lnSpc>
                <a:spcPct val="90000"/>
              </a:lnSpc>
            </a:pPr>
            <a:endParaRPr lang="en-US" sz="1800" dirty="0"/>
          </a:p>
          <a:p>
            <a:pPr marL="0" indent="-228600">
              <a:lnSpc>
                <a:spcPct val="90000"/>
              </a:lnSpc>
            </a:pPr>
            <a:r>
              <a:rPr lang="en-US" sz="1800" dirty="0"/>
              <a:t>De </a:t>
            </a:r>
            <a:r>
              <a:rPr lang="en-US" sz="1800" dirty="0" err="1"/>
              <a:t>jongerenwerker</a:t>
            </a:r>
            <a:r>
              <a:rPr lang="en-US" sz="1800" dirty="0"/>
              <a:t> </a:t>
            </a:r>
            <a:r>
              <a:rPr lang="en-US" sz="1800" dirty="0" err="1"/>
              <a:t>heeft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maken</a:t>
            </a:r>
            <a:r>
              <a:rPr lang="en-US" sz="1800" dirty="0"/>
              <a:t> met </a:t>
            </a:r>
            <a:r>
              <a:rPr lang="en-US" sz="1800" dirty="0" err="1"/>
              <a:t>een</a:t>
            </a:r>
            <a:r>
              <a:rPr lang="en-US" sz="1800" dirty="0"/>
              <a:t> steeds </a:t>
            </a:r>
            <a:r>
              <a:rPr lang="en-US" sz="1800" dirty="0" err="1"/>
              <a:t>wisselende</a:t>
            </a:r>
            <a:r>
              <a:rPr lang="en-US" sz="1800" dirty="0"/>
              <a:t> en </a:t>
            </a:r>
            <a:r>
              <a:rPr lang="en-US" sz="1800" dirty="0" err="1"/>
              <a:t>niet</a:t>
            </a:r>
            <a:r>
              <a:rPr lang="en-US" sz="1800" dirty="0"/>
              <a:t> of </a:t>
            </a:r>
            <a:r>
              <a:rPr lang="en-US" sz="1800" dirty="0" err="1"/>
              <a:t>weinig</a:t>
            </a:r>
            <a:r>
              <a:rPr lang="en-US" sz="1800" dirty="0"/>
              <a:t> </a:t>
            </a:r>
            <a:r>
              <a:rPr lang="en-US" sz="1800" dirty="0" err="1"/>
              <a:t>gestructureerde</a:t>
            </a:r>
            <a:r>
              <a:rPr lang="en-US" sz="1800" dirty="0"/>
              <a:t> </a:t>
            </a:r>
            <a:r>
              <a:rPr lang="en-US" sz="1800" dirty="0" err="1"/>
              <a:t>omgeving</a:t>
            </a:r>
            <a:r>
              <a:rPr lang="en-US" sz="1800" dirty="0"/>
              <a:t>, </a:t>
            </a:r>
            <a:r>
              <a:rPr lang="en-US" sz="1800" dirty="0" err="1"/>
              <a:t>dit</a:t>
            </a:r>
            <a:r>
              <a:rPr lang="en-US" sz="1800" dirty="0"/>
              <a:t> is </a:t>
            </a:r>
            <a:r>
              <a:rPr lang="en-US" sz="1800" dirty="0" err="1"/>
              <a:t>afhankelijk</a:t>
            </a:r>
            <a:r>
              <a:rPr lang="en-US" sz="1800" dirty="0"/>
              <a:t> van de </a:t>
            </a:r>
            <a:r>
              <a:rPr lang="en-US" sz="1800" dirty="0" err="1"/>
              <a:t>wijk</a:t>
            </a:r>
            <a:r>
              <a:rPr lang="en-US" sz="1800" dirty="0"/>
              <a:t> </a:t>
            </a:r>
            <a:r>
              <a:rPr lang="en-US" sz="1800" dirty="0" err="1"/>
              <a:t>waarin</a:t>
            </a:r>
            <a:r>
              <a:rPr lang="en-US" sz="1800" dirty="0"/>
              <a:t>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werkt</a:t>
            </a:r>
            <a:r>
              <a:rPr lang="en-US" sz="1800" dirty="0"/>
              <a:t>, de </a:t>
            </a:r>
            <a:r>
              <a:rPr lang="en-US" sz="1800" dirty="0" err="1"/>
              <a:t>jongeren</a:t>
            </a:r>
            <a:r>
              <a:rPr lang="en-US" sz="1800" dirty="0"/>
              <a:t> met </a:t>
            </a:r>
            <a:r>
              <a:rPr lang="en-US" sz="1800" dirty="0" err="1"/>
              <a:t>wie</a:t>
            </a:r>
            <a:r>
              <a:rPr lang="en-US" sz="1800" dirty="0"/>
              <a:t>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werkt</a:t>
            </a:r>
            <a:r>
              <a:rPr lang="en-US" sz="1800" dirty="0"/>
              <a:t> en de </a:t>
            </a:r>
            <a:r>
              <a:rPr lang="en-US" sz="1800" dirty="0" err="1"/>
              <a:t>problematieken</a:t>
            </a:r>
            <a:r>
              <a:rPr lang="en-US" sz="1800" dirty="0"/>
              <a:t> die </a:t>
            </a:r>
            <a:r>
              <a:rPr lang="en-US" sz="1800" dirty="0" err="1"/>
              <a:t>hij</a:t>
            </a:r>
            <a:r>
              <a:rPr lang="en-US" sz="1800" dirty="0"/>
              <a:t> </a:t>
            </a:r>
            <a:r>
              <a:rPr lang="en-US" sz="1800" dirty="0" err="1"/>
              <a:t>daarbij</a:t>
            </a:r>
            <a:r>
              <a:rPr lang="en-US" sz="1800" dirty="0"/>
              <a:t> </a:t>
            </a:r>
            <a:r>
              <a:rPr lang="en-US" sz="1800" dirty="0" err="1"/>
              <a:t>tegen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komen</a:t>
            </a:r>
            <a:r>
              <a:rPr lang="en-US" sz="1800" dirty="0"/>
              <a:t>. </a:t>
            </a:r>
          </a:p>
          <a:p>
            <a:pPr marL="0" indent="-228600">
              <a:lnSpc>
                <a:spcPct val="90000"/>
              </a:lnSpc>
            </a:pPr>
            <a:endParaRPr lang="en-US" sz="1800" dirty="0"/>
          </a:p>
          <a:p>
            <a:pPr marL="0" indent="-228600">
              <a:lnSpc>
                <a:spcPct val="90000"/>
              </a:lnSpc>
            </a:pPr>
            <a:r>
              <a:rPr lang="en-US" sz="1800" dirty="0"/>
              <a:t>Voor </a:t>
            </a:r>
            <a:r>
              <a:rPr lang="en-US" sz="1800" dirty="0" err="1"/>
              <a:t>een</a:t>
            </a:r>
            <a:r>
              <a:rPr lang="en-US" sz="1800" dirty="0"/>
              <a:t> </a:t>
            </a:r>
            <a:r>
              <a:rPr lang="en-US" sz="1800" dirty="0" err="1"/>
              <a:t>goede</a:t>
            </a:r>
            <a:r>
              <a:rPr lang="en-US" sz="1800" dirty="0"/>
              <a:t> </a:t>
            </a:r>
            <a:r>
              <a:rPr lang="en-US" sz="1800" dirty="0" err="1"/>
              <a:t>werkuitoefening</a:t>
            </a:r>
            <a:r>
              <a:rPr lang="en-US" sz="1800" dirty="0"/>
              <a:t> past de </a:t>
            </a:r>
            <a:r>
              <a:rPr lang="en-US" sz="1800" dirty="0" err="1"/>
              <a:t>jongerenwerker</a:t>
            </a:r>
            <a:r>
              <a:rPr lang="en-US" sz="1800" dirty="0"/>
              <a:t> </a:t>
            </a:r>
            <a:r>
              <a:rPr lang="en-US" sz="1800" dirty="0" err="1"/>
              <a:t>specialistische</a:t>
            </a:r>
            <a:r>
              <a:rPr lang="en-US" sz="1800" dirty="0"/>
              <a:t> </a:t>
            </a:r>
            <a:r>
              <a:rPr lang="en-US" sz="1800" dirty="0" err="1"/>
              <a:t>kennis</a:t>
            </a:r>
            <a:r>
              <a:rPr lang="en-US" sz="1800" dirty="0"/>
              <a:t> van en over </a:t>
            </a:r>
            <a:r>
              <a:rPr lang="en-US" sz="1800" dirty="0" err="1"/>
              <a:t>jongeren</a:t>
            </a:r>
            <a:r>
              <a:rPr lang="en-US" sz="1800" dirty="0"/>
              <a:t> toe, </a:t>
            </a:r>
            <a:r>
              <a:rPr lang="en-US" sz="1800" dirty="0" err="1"/>
              <a:t>alsook</a:t>
            </a:r>
            <a:r>
              <a:rPr lang="en-US" sz="1800" dirty="0"/>
              <a:t> </a:t>
            </a:r>
            <a:r>
              <a:rPr lang="en-US" sz="1800" dirty="0" err="1"/>
              <a:t>specifieke</a:t>
            </a:r>
            <a:r>
              <a:rPr lang="en-US" sz="1800" dirty="0"/>
              <a:t> </a:t>
            </a:r>
            <a:r>
              <a:rPr lang="en-US" sz="1800" dirty="0" err="1"/>
              <a:t>vaardigheden</a:t>
            </a:r>
            <a:r>
              <a:rPr lang="en-US" sz="1800" dirty="0"/>
              <a:t> om de </a:t>
            </a:r>
            <a:r>
              <a:rPr lang="en-US" sz="1800" dirty="0" err="1"/>
              <a:t>jongeren</a:t>
            </a:r>
            <a:r>
              <a:rPr lang="en-US" sz="1800" dirty="0"/>
              <a:t> </a:t>
            </a:r>
            <a:r>
              <a:rPr lang="en-US" sz="1800" dirty="0" err="1"/>
              <a:t>te</a:t>
            </a:r>
            <a:r>
              <a:rPr lang="en-US" sz="1800" dirty="0"/>
              <a:t> </a:t>
            </a:r>
            <a:r>
              <a:rPr lang="en-US" sz="1800" dirty="0" err="1"/>
              <a:t>kunnen</a:t>
            </a:r>
            <a:r>
              <a:rPr lang="en-US" sz="1800" dirty="0"/>
              <a:t> </a:t>
            </a:r>
            <a:r>
              <a:rPr lang="en-US" sz="1800" dirty="0" err="1"/>
              <a:t>ondersteunen</a:t>
            </a:r>
            <a:r>
              <a:rPr lang="en-US" sz="1800" dirty="0"/>
              <a:t>. </a:t>
            </a:r>
          </a:p>
          <a:p>
            <a:pPr marL="0" indent="-228600">
              <a:lnSpc>
                <a:spcPct val="90000"/>
              </a:lnSpc>
            </a:pPr>
            <a:endParaRPr lang="en-US" sz="1800" dirty="0"/>
          </a:p>
          <a:p>
            <a:pPr marL="0" indent="-228600">
              <a:lnSpc>
                <a:spcPct val="90000"/>
              </a:lnSpc>
            </a:pPr>
            <a:r>
              <a:rPr lang="en-US" sz="1800" dirty="0" err="1"/>
              <a:t>Waar</a:t>
            </a:r>
            <a:r>
              <a:rPr lang="en-US" sz="1800" dirty="0"/>
              <a:t> </a:t>
            </a:r>
            <a:r>
              <a:rPr lang="en-US" sz="1800" dirty="0" err="1"/>
              <a:t>mogelijk</a:t>
            </a:r>
            <a:r>
              <a:rPr lang="en-US" sz="1800" dirty="0"/>
              <a:t> </a:t>
            </a:r>
            <a:r>
              <a:rPr lang="en-US" sz="1800" dirty="0" err="1"/>
              <a:t>zal</a:t>
            </a:r>
            <a:r>
              <a:rPr lang="en-US" sz="1800" dirty="0"/>
              <a:t> de </a:t>
            </a:r>
            <a:r>
              <a:rPr lang="en-US" sz="1800" dirty="0" err="1"/>
              <a:t>jongerenwerker</a:t>
            </a:r>
            <a:r>
              <a:rPr lang="en-US" sz="1800" dirty="0"/>
              <a:t> </a:t>
            </a:r>
            <a:r>
              <a:rPr lang="en-US" sz="1800" dirty="0" err="1"/>
              <a:t>groepen</a:t>
            </a:r>
            <a:r>
              <a:rPr lang="en-US" sz="1800" dirty="0"/>
              <a:t> </a:t>
            </a:r>
            <a:r>
              <a:rPr lang="en-US" sz="1800" dirty="0" err="1"/>
              <a:t>bedienen</a:t>
            </a:r>
            <a:r>
              <a:rPr lang="en-US" sz="1800" dirty="0"/>
              <a:t>, </a:t>
            </a:r>
            <a:r>
              <a:rPr lang="en-US" sz="1800" dirty="0" err="1"/>
              <a:t>bijvoorbeeld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activiteiten</a:t>
            </a:r>
            <a:r>
              <a:rPr lang="en-US" sz="1800" dirty="0"/>
              <a:t> of </a:t>
            </a:r>
            <a:r>
              <a:rPr lang="en-US" sz="1800" dirty="0" err="1"/>
              <a:t>voorlichting</a:t>
            </a:r>
            <a:r>
              <a:rPr lang="en-US" sz="1800" dirty="0"/>
              <a:t> </a:t>
            </a:r>
            <a:r>
              <a:rPr lang="en-US" sz="1800" dirty="0" err="1"/>
              <a:t>als</a:t>
            </a:r>
            <a:r>
              <a:rPr lang="en-US" sz="1800" dirty="0"/>
              <a:t> het </a:t>
            </a:r>
            <a:r>
              <a:rPr lang="en-US" sz="1800" dirty="0" err="1"/>
              <a:t>gaat</a:t>
            </a:r>
            <a:r>
              <a:rPr lang="en-US" sz="1800" dirty="0"/>
              <a:t> om </a:t>
            </a:r>
            <a:r>
              <a:rPr lang="en-US" sz="1800" dirty="0" err="1"/>
              <a:t>preventie-werkzaamheden</a:t>
            </a:r>
            <a:r>
              <a:rPr lang="en-US" sz="1800" dirty="0"/>
              <a:t>. </a:t>
            </a:r>
          </a:p>
          <a:p>
            <a:pPr indent="-228600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2050" name="Picture 2" descr="Afbeeldingsresultaat voor rnewt">
            <a:extLst>
              <a:ext uri="{FF2B5EF4-FFF2-40B4-BE49-F238E27FC236}">
                <a16:creationId xmlns:a16="http://schemas.microsoft.com/office/drawing/2014/main" id="{127A7C01-562F-4E8A-B203-FB7346552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 bwMode="auto"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9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34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EDDC0DC-9057-4982-917C-9D21D8EA200F}"/>
              </a:ext>
            </a:extLst>
          </p:cNvPr>
          <p:cNvSpPr txBox="1"/>
          <p:nvPr/>
        </p:nvSpPr>
        <p:spPr>
          <a:xfrm>
            <a:off x="478210" y="897820"/>
            <a:ext cx="1074224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dirty="0"/>
              <a:t>-	</a:t>
            </a:r>
            <a:r>
              <a:rPr lang="nl-NL" dirty="0"/>
              <a:t>kan groepen jongeren begeleiden </a:t>
            </a:r>
          </a:p>
          <a:p>
            <a:r>
              <a:rPr lang="nl-NL" dirty="0"/>
              <a:t>-	kan jongeren activeren tot het inzetten van hun eigen kracht en talenten </a:t>
            </a:r>
          </a:p>
          <a:p>
            <a:r>
              <a:rPr lang="nl-NL" dirty="0"/>
              <a:t>-	kan inspelen op diversiteit binnen de groep waarmee hij werkt § </a:t>
            </a:r>
          </a:p>
          <a:p>
            <a:r>
              <a:rPr lang="nl-NL" dirty="0"/>
              <a:t>-	kan jongeren informeren en adviseren op gebied van maatschappelijke participatie </a:t>
            </a:r>
          </a:p>
          <a:p>
            <a:r>
              <a:rPr lang="nl-NL" dirty="0"/>
              <a:t>-	kan veilige ontmoetingsmogelijkheden creëren en organiseren </a:t>
            </a:r>
          </a:p>
          <a:p>
            <a:r>
              <a:rPr lang="nl-NL" dirty="0"/>
              <a:t>-	kan anticiperen op mogelijke problemen bij jongeren </a:t>
            </a:r>
          </a:p>
          <a:p>
            <a:r>
              <a:rPr lang="nl-NL" dirty="0"/>
              <a:t>-	kan kansen en risico's bij jongeren vroegtijdig signaleren en hierop inspelen </a:t>
            </a:r>
          </a:p>
          <a:p>
            <a:r>
              <a:rPr lang="nl-NL" dirty="0"/>
              <a:t>-	kan jongeren aanzetten tot het kiezen van een passende aanpak ter voorkoming of vermindering van  	(hun) problemen </a:t>
            </a:r>
          </a:p>
          <a:p>
            <a:r>
              <a:rPr lang="nl-NL" dirty="0"/>
              <a:t>-	kan normerend optreden waardoor jongeren vanuit hun eigen kracht (gaan) handelen </a:t>
            </a:r>
          </a:p>
          <a:p>
            <a:r>
              <a:rPr lang="nl-NL" dirty="0"/>
              <a:t>-	kan activeringsmethodieken toepassen in de ondersteuning van jongeren</a:t>
            </a:r>
          </a:p>
          <a:p>
            <a:r>
              <a:rPr lang="nl-NL" dirty="0"/>
              <a:t>-	kan specialistische methodieken op het gebied van jongerenwerk toepassen </a:t>
            </a:r>
          </a:p>
          <a:p>
            <a:r>
              <a:rPr lang="nl-NL" dirty="0"/>
              <a:t>-	kan jongeren doorverwijzen naar de juiste instanties en daarmee mogelijk bijdragen aan 	preventieve 	oplossingen </a:t>
            </a:r>
          </a:p>
          <a:p>
            <a:r>
              <a:rPr lang="nl-NL" dirty="0"/>
              <a:t>-	kan schakelen tussen de jongeren, ouders en het netwerk in de wijk </a:t>
            </a:r>
          </a:p>
          <a:p>
            <a:r>
              <a:rPr lang="nl-NL" dirty="0"/>
              <a:t>-	kan de volwassenenwereld en jongeren(culturen) met elkaar verbinden</a:t>
            </a:r>
          </a:p>
          <a:p>
            <a:r>
              <a:rPr lang="nl-NL" dirty="0"/>
              <a:t>-	kan zijn werkzaamheden en resultaten vertalen naar samenwerkingspartners in de 	wijk/gemeente/organisatie </a:t>
            </a:r>
          </a:p>
          <a:p>
            <a:r>
              <a:rPr lang="nl-NL" dirty="0"/>
              <a:t>-	kan schriftelijk en mondeling rapporteren naar het team en naar netwerkpartners over zijn 	bevindingen.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AFEE034-215D-40B3-9B3E-2B65F88AA621}"/>
              </a:ext>
            </a:extLst>
          </p:cNvPr>
          <p:cNvSpPr txBox="1"/>
          <p:nvPr/>
        </p:nvSpPr>
        <p:spPr>
          <a:xfrm>
            <a:off x="478210" y="5284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sz="1800" b="1" dirty="0">
                <a:latin typeface="+mn-lt"/>
              </a:rPr>
              <a:t>De beginnend beroepsbeoefenaar:</a:t>
            </a:r>
          </a:p>
        </p:txBody>
      </p:sp>
    </p:spTree>
    <p:extLst>
      <p:ext uri="{BB962C8B-B14F-4D97-AF65-F5344CB8AC3E}">
        <p14:creationId xmlns:p14="http://schemas.microsoft.com/office/powerpoint/2010/main" val="2405709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18E975-03D0-40C2-AB57-7A813694495B}"/>
              </a:ext>
            </a:extLst>
          </p:cNvPr>
          <p:cNvSpPr txBox="1"/>
          <p:nvPr/>
        </p:nvSpPr>
        <p:spPr>
          <a:xfrm>
            <a:off x="635000" y="640823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Nog even op een rijtje: </a:t>
            </a:r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ekstvak 2">
            <a:extLst>
              <a:ext uri="{FF2B5EF4-FFF2-40B4-BE49-F238E27FC236}">
                <a16:creationId xmlns:a16="http://schemas.microsoft.com/office/drawing/2014/main" id="{80A3F91F-AD84-4D61-A394-9B902AAA10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28459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0314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5E18E975-03D0-40C2-AB57-7A813694495B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En nu?  </a:t>
            </a:r>
          </a:p>
        </p:txBody>
      </p:sp>
      <p:sp>
        <p:nvSpPr>
          <p:cNvPr id="13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95318306-4C17-40A9-A1C6-53ADD2BFE033}"/>
              </a:ext>
            </a:extLst>
          </p:cNvPr>
          <p:cNvSpPr txBox="1"/>
          <p:nvPr/>
        </p:nvSpPr>
        <p:spPr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Denk vast na over deze keuzedelen; wat vind je interessant of  welk keuzedeel sluit eventueel aan bij je specialisatie?  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Overleg met je coach &amp; klasgenoten als je twijfelt. 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Op 25 mei kom ik terug met extra info.</a:t>
            </a:r>
          </a:p>
          <a:p>
            <a:pPr marL="28575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nl-NL" sz="2200" dirty="0"/>
              <a:t>Daarna kun je je aanmelden en worden de groepen ingedeeld. </a:t>
            </a:r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4098" name="Picture 2" descr="De juiste keuzes maken? 8 slimme technieken | Sprout">
            <a:extLst>
              <a:ext uri="{FF2B5EF4-FFF2-40B4-BE49-F238E27FC236}">
                <a16:creationId xmlns:a16="http://schemas.microsoft.com/office/drawing/2014/main" id="{E604851D-3B1F-41E3-B201-55C1688A1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897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66003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9">
            <a:extLst>
              <a:ext uri="{FF2B5EF4-FFF2-40B4-BE49-F238E27FC236}">
                <a16:creationId xmlns:a16="http://schemas.microsoft.com/office/drawing/2014/main" id="{32D45EE4-C4F0-4F72-B1C6-39F596D13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8C459BAD-4279-4A9D-B0C5-662C5F5ED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3203463" y="-2060461"/>
            <a:ext cx="5649003" cy="10651671"/>
          </a:xfrm>
          <a:custGeom>
            <a:avLst/>
            <a:gdLst>
              <a:gd name="connsiteX0" fmla="*/ 0 w 5649003"/>
              <a:gd name="connsiteY0" fmla="*/ 5325836 h 10651671"/>
              <a:gd name="connsiteX1" fmla="*/ 2824502 w 5649003"/>
              <a:gd name="connsiteY1" fmla="*/ 0 h 10651671"/>
              <a:gd name="connsiteX2" fmla="*/ 5649004 w 5649003"/>
              <a:gd name="connsiteY2" fmla="*/ 5325836 h 10651671"/>
              <a:gd name="connsiteX3" fmla="*/ 2824502 w 5649003"/>
              <a:gd name="connsiteY3" fmla="*/ 10651672 h 10651671"/>
              <a:gd name="connsiteX4" fmla="*/ 0 w 5649003"/>
              <a:gd name="connsiteY4" fmla="*/ 5325836 h 1065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9003" h="10651671" fill="none" extrusionOk="0">
                <a:moveTo>
                  <a:pt x="0" y="5325836"/>
                </a:moveTo>
                <a:cubicBezTo>
                  <a:pt x="186946" y="2320485"/>
                  <a:pt x="1438121" y="-52385"/>
                  <a:pt x="2824502" y="0"/>
                </a:cubicBezTo>
                <a:cubicBezTo>
                  <a:pt x="4703838" y="-43168"/>
                  <a:pt x="5583840" y="2369660"/>
                  <a:pt x="5649004" y="5325836"/>
                </a:cubicBezTo>
                <a:cubicBezTo>
                  <a:pt x="5518761" y="8289338"/>
                  <a:pt x="4285196" y="10894014"/>
                  <a:pt x="2824502" y="10651672"/>
                </a:cubicBezTo>
                <a:cubicBezTo>
                  <a:pt x="1536945" y="11016699"/>
                  <a:pt x="142947" y="8418643"/>
                  <a:pt x="0" y="5325836"/>
                </a:cubicBezTo>
                <a:close/>
              </a:path>
              <a:path w="5649003" h="10651671" stroke="0" extrusionOk="0">
                <a:moveTo>
                  <a:pt x="0" y="5325836"/>
                </a:moveTo>
                <a:cubicBezTo>
                  <a:pt x="-54350" y="2332108"/>
                  <a:pt x="1351726" y="167869"/>
                  <a:pt x="2824502" y="0"/>
                </a:cubicBezTo>
                <a:cubicBezTo>
                  <a:pt x="4182679" y="-143942"/>
                  <a:pt x="5672665" y="2549517"/>
                  <a:pt x="5649004" y="5325836"/>
                </a:cubicBezTo>
                <a:cubicBezTo>
                  <a:pt x="5518596" y="8280244"/>
                  <a:pt x="4081190" y="10622204"/>
                  <a:pt x="2824502" y="10651672"/>
                </a:cubicBezTo>
                <a:cubicBezTo>
                  <a:pt x="1216708" y="10537144"/>
                  <a:pt x="-100850" y="8264979"/>
                  <a:pt x="0" y="5325836"/>
                </a:cubicBezTo>
                <a:close/>
              </a:path>
            </a:pathLst>
          </a:custGeom>
          <a:solidFill>
            <a:schemeClr val="accent2"/>
          </a:solidFill>
          <a:ln w="5715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63743190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D3E645-1D3B-42D2-B4D4-E0F7D5F0F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1911096"/>
            <a:ext cx="8055864" cy="207665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Wordt vervolgd!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159D2F-8057-42AB-9923-EB697E685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27832" y="4353507"/>
            <a:ext cx="5733288" cy="93268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Bedankt voor de aandacht!  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0953BC39-9D68-40BE-BF3C-5C4EB782A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27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nl-NL" sz="5400"/>
              <a:t>Programma</a:t>
            </a: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99B312C-0F53-40CC-9764-DF8C91E2C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nl-NL" sz="2200"/>
              <a:t>Waar gaat het over?</a:t>
            </a:r>
          </a:p>
          <a:p>
            <a:r>
              <a:rPr lang="nl-NL" sz="2200"/>
              <a:t>Info vooraf</a:t>
            </a:r>
          </a:p>
          <a:p>
            <a:r>
              <a:rPr lang="nl-NL" sz="2200"/>
              <a:t>3 keuzedelen voor P1</a:t>
            </a:r>
          </a:p>
          <a:p>
            <a:r>
              <a:rPr lang="nl-NL" sz="2200"/>
              <a:t>En nu?</a:t>
            </a:r>
          </a:p>
        </p:txBody>
      </p:sp>
      <p:pic>
        <p:nvPicPr>
          <p:cNvPr id="3074" name="Picture 2" descr="Keuzedelen bij Aeres MBO">
            <a:extLst>
              <a:ext uri="{FF2B5EF4-FFF2-40B4-BE49-F238E27FC236}">
                <a16:creationId xmlns:a16="http://schemas.microsoft.com/office/drawing/2014/main" id="{11CB5AB7-1789-4ACF-90D5-F9943C951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2" r="12111" b="1"/>
          <a:stretch/>
        </p:blipFill>
        <p:spPr bwMode="auto">
          <a:xfrm>
            <a:off x="6099048" y="2663600"/>
            <a:ext cx="5458968" cy="15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3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Keuze-wat? </a:t>
            </a:r>
          </a:p>
        </p:txBody>
      </p:sp>
      <p:sp>
        <p:nvSpPr>
          <p:cNvPr id="77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4AF7D6FE-5B64-461A-AB23-0341D98E99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" r="3" b="3"/>
          <a:stretch/>
        </p:blipFill>
        <p:spPr>
          <a:xfrm>
            <a:off x="4654296" y="630936"/>
            <a:ext cx="6668015" cy="391363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3CB973-AF86-4EB6-84C0-AC7960C62D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4296" y="4798577"/>
            <a:ext cx="6894576" cy="14284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mbo-opleiding</a:t>
            </a:r>
            <a:r>
              <a:rPr lang="en-US" sz="1900" dirty="0"/>
              <a:t> </a:t>
            </a:r>
            <a:r>
              <a:rPr lang="en-US" sz="1900" dirty="0" err="1"/>
              <a:t>bestaat</a:t>
            </a:r>
            <a:r>
              <a:rPr lang="en-US" sz="1900" dirty="0"/>
              <a:t> </a:t>
            </a:r>
            <a:r>
              <a:rPr lang="en-US" sz="1900" dirty="0" err="1"/>
              <a:t>niet</a:t>
            </a:r>
            <a:r>
              <a:rPr lang="en-US" sz="1900" dirty="0"/>
              <a:t> </a:t>
            </a:r>
            <a:r>
              <a:rPr lang="en-US" sz="1900" dirty="0" err="1"/>
              <a:t>alleen</a:t>
            </a:r>
            <a:r>
              <a:rPr lang="en-US" sz="1900" dirty="0"/>
              <a:t> </a:t>
            </a:r>
            <a:r>
              <a:rPr lang="en-US" sz="1900" dirty="0" err="1"/>
              <a:t>uit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</a:t>
            </a:r>
            <a:r>
              <a:rPr lang="en-US" sz="1900" dirty="0" err="1"/>
              <a:t>kwalificatie</a:t>
            </a:r>
            <a:r>
              <a:rPr lang="en-US" sz="1900" dirty="0"/>
              <a:t>, maar </a:t>
            </a:r>
            <a:r>
              <a:rPr lang="en-US" sz="1900" dirty="0" err="1"/>
              <a:t>ook</a:t>
            </a:r>
            <a:r>
              <a:rPr lang="en-US" sz="1900" dirty="0"/>
              <a:t> </a:t>
            </a:r>
            <a:r>
              <a:rPr lang="en-US" sz="1900" dirty="0" err="1"/>
              <a:t>uit</a:t>
            </a:r>
            <a:r>
              <a:rPr lang="en-US" sz="1900" dirty="0"/>
              <a:t> </a:t>
            </a:r>
            <a:r>
              <a:rPr lang="en-US" sz="1900" dirty="0" err="1"/>
              <a:t>een</a:t>
            </a:r>
            <a:r>
              <a:rPr lang="en-US" sz="1900" dirty="0"/>
              <a:t> of </a:t>
            </a:r>
            <a:r>
              <a:rPr lang="en-US" sz="1900" dirty="0" err="1"/>
              <a:t>meer</a:t>
            </a:r>
            <a:r>
              <a:rPr lang="en-US" sz="1900" dirty="0"/>
              <a:t> </a:t>
            </a:r>
            <a:r>
              <a:rPr lang="en-US" sz="1900" dirty="0" err="1"/>
              <a:t>keuzedelen</a:t>
            </a:r>
            <a:r>
              <a:rPr lang="en-US" sz="1900" dirty="0"/>
              <a:t>. Met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kun</a:t>
            </a:r>
            <a:r>
              <a:rPr lang="en-US" sz="1900" dirty="0"/>
              <a:t> je </a:t>
            </a:r>
            <a:r>
              <a:rPr lang="en-US" sz="1900" dirty="0" err="1"/>
              <a:t>je</a:t>
            </a:r>
            <a:r>
              <a:rPr lang="en-US" sz="1900" dirty="0"/>
              <a:t> </a:t>
            </a:r>
            <a:r>
              <a:rPr lang="en-US" sz="1900" dirty="0" err="1"/>
              <a:t>vakmanschap</a:t>
            </a:r>
            <a:r>
              <a:rPr lang="en-US" sz="1900" dirty="0"/>
              <a:t> </a:t>
            </a:r>
            <a:r>
              <a:rPr lang="en-US" sz="1900" dirty="0" err="1"/>
              <a:t>verbreden</a:t>
            </a:r>
            <a:r>
              <a:rPr lang="en-US" sz="1900" dirty="0"/>
              <a:t> of </a:t>
            </a:r>
            <a:r>
              <a:rPr lang="en-US" sz="1900" dirty="0" err="1"/>
              <a:t>verdiepen</a:t>
            </a:r>
            <a:r>
              <a:rPr lang="en-US" sz="1900" dirty="0"/>
              <a:t>. De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beslaan</a:t>
            </a:r>
            <a:r>
              <a:rPr lang="en-US" sz="1900" dirty="0"/>
              <a:t> in </a:t>
            </a:r>
            <a:r>
              <a:rPr lang="en-US" sz="1900" dirty="0" err="1"/>
              <a:t>totaal</a:t>
            </a:r>
            <a:r>
              <a:rPr lang="en-US" sz="1900" dirty="0"/>
              <a:t> 15% van de </a:t>
            </a:r>
            <a:r>
              <a:rPr lang="en-US" sz="1900" dirty="0" err="1"/>
              <a:t>opleidingstijd</a:t>
            </a:r>
            <a:r>
              <a:rPr lang="en-US" sz="1900" dirty="0"/>
              <a:t>.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zijn</a:t>
            </a:r>
            <a:r>
              <a:rPr lang="en-US" sz="1900" dirty="0"/>
              <a:t> </a:t>
            </a:r>
            <a:r>
              <a:rPr lang="en-US" sz="1900" dirty="0" err="1"/>
              <a:t>verplicht</a:t>
            </a:r>
            <a:r>
              <a:rPr lang="en-US" sz="1900" dirty="0"/>
              <a:t>. </a:t>
            </a:r>
            <a:r>
              <a:rPr lang="en-US" sz="1900" dirty="0" err="1"/>
              <a:t>Studenten</a:t>
            </a:r>
            <a:r>
              <a:rPr lang="en-US" sz="1900" dirty="0"/>
              <a:t> </a:t>
            </a:r>
            <a:r>
              <a:rPr lang="en-US" sz="1900" dirty="0" err="1"/>
              <a:t>leggen</a:t>
            </a:r>
            <a:r>
              <a:rPr lang="en-US" sz="1900" dirty="0"/>
              <a:t> over </a:t>
            </a:r>
            <a:r>
              <a:rPr lang="en-US" sz="1900" dirty="0" err="1"/>
              <a:t>keuzedelen</a:t>
            </a:r>
            <a:r>
              <a:rPr lang="en-US" sz="1900" dirty="0"/>
              <a:t> </a:t>
            </a:r>
            <a:r>
              <a:rPr lang="en-US" sz="1900" dirty="0" err="1"/>
              <a:t>ook</a:t>
            </a:r>
            <a:r>
              <a:rPr lang="en-US" sz="1900" dirty="0"/>
              <a:t> examen </a:t>
            </a:r>
            <a:r>
              <a:rPr lang="en-US" sz="1900" dirty="0" err="1"/>
              <a:t>af</a:t>
            </a:r>
            <a:r>
              <a:rPr lang="en-US" sz="19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889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E836F9-0E1F-456B-A249-EB32D26E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Jullie aanbod van keuzedelen tijdens de opleiding: 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00D5F762-3BC6-4072-8CDB-14FBB1E092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275338"/>
              </p:ext>
            </p:extLst>
          </p:nvPr>
        </p:nvGraphicFramePr>
        <p:xfrm>
          <a:off x="1000125" y="2143125"/>
          <a:ext cx="9744075" cy="3779520"/>
        </p:xfrm>
        <a:graphic>
          <a:graphicData uri="http://schemas.openxmlformats.org/drawingml/2006/table">
            <a:tbl>
              <a:tblPr firstRow="1" firstCol="1" bandRow="1"/>
              <a:tblGrid>
                <a:gridCol w="1182024">
                  <a:extLst>
                    <a:ext uri="{9D8B030D-6E8A-4147-A177-3AD203B41FA5}">
                      <a16:colId xmlns:a16="http://schemas.microsoft.com/office/drawing/2014/main" val="233158581"/>
                    </a:ext>
                  </a:extLst>
                </a:gridCol>
                <a:gridCol w="2112069">
                  <a:extLst>
                    <a:ext uri="{9D8B030D-6E8A-4147-A177-3AD203B41FA5}">
                      <a16:colId xmlns:a16="http://schemas.microsoft.com/office/drawing/2014/main" val="2372816799"/>
                    </a:ext>
                  </a:extLst>
                </a:gridCol>
                <a:gridCol w="1914229">
                  <a:extLst>
                    <a:ext uri="{9D8B030D-6E8A-4147-A177-3AD203B41FA5}">
                      <a16:colId xmlns:a16="http://schemas.microsoft.com/office/drawing/2014/main" val="930327518"/>
                    </a:ext>
                  </a:extLst>
                </a:gridCol>
                <a:gridCol w="2351615">
                  <a:extLst>
                    <a:ext uri="{9D8B030D-6E8A-4147-A177-3AD203B41FA5}">
                      <a16:colId xmlns:a16="http://schemas.microsoft.com/office/drawing/2014/main" val="3996709224"/>
                    </a:ext>
                  </a:extLst>
                </a:gridCol>
                <a:gridCol w="2184138">
                  <a:extLst>
                    <a:ext uri="{9D8B030D-6E8A-4147-A177-3AD203B41FA5}">
                      <a16:colId xmlns:a16="http://schemas.microsoft.com/office/drawing/2014/main" val="286272558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Leerjaar 2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2021-2022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 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Keuze uit: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Coaching 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Levende tuin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Jongerenwerk 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P3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P4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Buitenland stage gekoppeld aan keuzedeel ‘Internationalisering’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866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Leerjaar 3 </a:t>
                      </a:r>
                    </a:p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2022 - 2023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P1 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P2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Binnenlandstage gekoppeld aan keuzedeel ‘Inspelen op innovaties’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P3: 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Keuze uit: 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Duits 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Spaans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HBO </a:t>
                      </a:r>
                    </a:p>
                    <a:p>
                      <a:r>
                        <a:rPr lang="nl-N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0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728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38E103-7B0F-4562-A9B1-EEC02B1C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 harde criteria: 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kstvak 3">
            <a:extLst>
              <a:ext uri="{FF2B5EF4-FFF2-40B4-BE49-F238E27FC236}">
                <a16:creationId xmlns:a16="http://schemas.microsoft.com/office/drawing/2014/main" id="{A0803275-B890-4735-98EC-5F50C19CD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162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517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nl-NL" sz="5400" dirty="0"/>
              <a:t>Praktische informatie voor periode 1  van volgend schooljaar.</a:t>
            </a:r>
          </a:p>
        </p:txBody>
      </p:sp>
      <p:sp>
        <p:nvSpPr>
          <p:cNvPr id="65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3CB973-AF86-4EB6-84C0-AC7960C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200" dirty="0">
                <a:latin typeface="+mn-lt"/>
              </a:rPr>
              <a:t>VOORAF: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Er zijn 3 keuzedelen om uit te kiezen.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Ze vinden plaats op maandag.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De rest van de week loop je stage.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De keuzedelen vinden plaats op verschillende locaties.</a:t>
            </a:r>
          </a:p>
          <a:p>
            <a:pPr>
              <a:buFontTx/>
              <a:buChar char="-"/>
            </a:pPr>
            <a:r>
              <a:rPr lang="nl-NL" sz="2200" dirty="0">
                <a:latin typeface="+mn-lt"/>
              </a:rPr>
              <a:t>Bij de keuzedelen sluiten studenten van MBO </a:t>
            </a:r>
            <a:r>
              <a:rPr lang="nl-NL" sz="2200" dirty="0"/>
              <a:t>Stad en Mens van Tilburg en Nijmegen aan. </a:t>
            </a:r>
            <a:r>
              <a:rPr lang="nl-NL" sz="2200" dirty="0">
                <a:latin typeface="+mn-lt"/>
              </a:rPr>
              <a:t> </a:t>
            </a:r>
          </a:p>
          <a:p>
            <a:pPr>
              <a:buFontTx/>
              <a:buChar char="-"/>
            </a:pPr>
            <a:r>
              <a:rPr lang="nl-NL" sz="2200" dirty="0"/>
              <a:t>Het is nu nog onbekend of de keuzedelen online, op locatie of ‘hybride’ plaats vinden. In geval van uitvoering op een locatie zijn de </a:t>
            </a:r>
            <a:r>
              <a:rPr lang="nl-NL" sz="2200" dirty="0">
                <a:latin typeface="+mn-lt"/>
              </a:rPr>
              <a:t>reiskosten voor eigen rekening. </a:t>
            </a:r>
          </a:p>
          <a:p>
            <a:pPr>
              <a:buFontTx/>
              <a:buChar char="-"/>
            </a:pPr>
            <a:endParaRPr lang="nl-NL" sz="2200" dirty="0">
              <a:latin typeface="+mn-lt"/>
            </a:endParaRPr>
          </a:p>
          <a:p>
            <a:pPr>
              <a:buFontTx/>
              <a:buChar char="-"/>
            </a:pPr>
            <a:endParaRPr lang="nl-NL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076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E846DC5-F5A9-4967-8095-20849A56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Optie 1: </a:t>
            </a:r>
            <a:r>
              <a:rPr lang="nl-NL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Coachen bij voeding en beweging in de welness</a:t>
            </a:r>
            <a:r>
              <a:rPr lang="nl-NL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73CB973-AF86-4EB6-84C0-AC7960C62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61142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nl-NL" sz="1500" dirty="0"/>
          </a:p>
          <a:p>
            <a:pPr marL="0" indent="0">
              <a:buNone/>
            </a:pPr>
            <a:r>
              <a:rPr lang="nl-NL" sz="1500" b="1" dirty="0">
                <a:latin typeface="+mn-lt"/>
              </a:rPr>
              <a:t>De beginnend beroepsbeoefenaar:</a:t>
            </a:r>
          </a:p>
          <a:p>
            <a:pPr marL="0" indent="0">
              <a:buNone/>
            </a:pPr>
            <a:r>
              <a:rPr lang="nl-NL" sz="1500" dirty="0">
                <a:latin typeface="+mn-lt"/>
              </a:rPr>
              <a:t>•	</a:t>
            </a:r>
            <a:r>
              <a:rPr lang="nl-NL" sz="1600" dirty="0">
                <a:latin typeface="+mn-lt"/>
              </a:rPr>
              <a:t>bezit brede kennis van voeding (zoals: alternatieve 	voedingspatronen, receptuur van gezonde gerechten, voeding 	passend bij levensfasen of ziektebeelden en trends </a:t>
            </a:r>
            <a:r>
              <a:rPr lang="nl-NL" sz="1600" dirty="0"/>
              <a:t>op </a:t>
            </a:r>
            <a:r>
              <a:rPr lang="nl-NL" sz="1600" dirty="0">
                <a:latin typeface="+mn-lt"/>
              </a:rPr>
              <a:t>	voedingsgebied)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bezit kennis van de anatomie van de mens gericht op bewegen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bezit brede kennis van de basisprincipes van trainingsleer (kracht, 	uithoudingsvermogen,  snelheid, flexibiliteit en coördinatie)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bezit kennis van oefeningen die passen bij de basisprincipes van 	trainingsleer en het gebruik van materialen hierbij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bezit kennis van persoonlijke coaching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kan advies geven met betrekking tot gezonde voeding passend bij de 	persoonlijke situatie en behoeften van de cliënt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kan een gezond menu samenstellen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kan advies geven over beweging passend bij de persoonlijke situatie 	en behoeften van de cliënt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kan oefeningen aanbieden bij de basisprincipes van trainingsleer</a:t>
            </a:r>
          </a:p>
          <a:p>
            <a:pPr marL="0" indent="0">
              <a:buNone/>
            </a:pPr>
            <a:r>
              <a:rPr lang="nl-NL" sz="1600" dirty="0">
                <a:latin typeface="+mn-lt"/>
              </a:rPr>
              <a:t>•	kan de cliënt (indien nodig) doorverwijzen naar de juiste 	aanverwante professional zoals de huisarts, fysiotherapeut of diëtist</a:t>
            </a:r>
          </a:p>
          <a:p>
            <a:pPr marL="0" indent="0">
              <a:buNone/>
            </a:pPr>
            <a:endParaRPr lang="nl-NL" sz="1500" dirty="0">
              <a:latin typeface="+mn-lt"/>
            </a:endParaRPr>
          </a:p>
          <a:p>
            <a:pPr>
              <a:buFontTx/>
              <a:buChar char="-"/>
            </a:pPr>
            <a:endParaRPr lang="nl-NL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2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7BE2D9B-03E0-4D7B-9767-2C383018BB74}"/>
              </a:ext>
            </a:extLst>
          </p:cNvPr>
          <p:cNvSpPr txBox="1"/>
          <p:nvPr/>
        </p:nvSpPr>
        <p:spPr>
          <a:xfrm>
            <a:off x="781616" y="720121"/>
            <a:ext cx="1087190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Portfolio opdracht(en). Je:</a:t>
            </a:r>
          </a:p>
          <a:p>
            <a:r>
              <a:rPr lang="nl-NL" sz="2400" dirty="0"/>
              <a:t>•	verzamelt in een intakegesprek informatie over het voedingspatroon van de 	cliënt  </a:t>
            </a:r>
          </a:p>
          <a:p>
            <a:r>
              <a:rPr lang="nl-NL" sz="2400" dirty="0"/>
              <a:t>•	bespreekt met de cliënt welke alternatieve voedingspatronen of trends op 	voedingsgebied het beste aansluiten bij de wensen. </a:t>
            </a:r>
          </a:p>
          <a:p>
            <a:r>
              <a:rPr lang="nl-NL" sz="2400" dirty="0"/>
              <a:t>•	stelt een plan van aanpak op waarin jij aangeeft hoe het doel (bijvoorbeeld 	afslanken) behaald kan worden. </a:t>
            </a:r>
          </a:p>
          <a:p>
            <a:r>
              <a:rPr lang="nl-NL" sz="2400" dirty="0"/>
              <a:t>•	informeert de cliënt over menu's die aan de eisen van gezonde voeding 	voldoen </a:t>
            </a:r>
          </a:p>
          <a:p>
            <a:r>
              <a:rPr lang="nl-NL" sz="2400" dirty="0"/>
              <a:t>•	stelt recepten van gezonde gerechten beschikbaar. </a:t>
            </a:r>
          </a:p>
          <a:p>
            <a:r>
              <a:rPr lang="nl-NL" sz="2400" dirty="0"/>
              <a:t>•	begeleidt de cliënt bij het gebruiken van verantwoorde voeding en eventueel 	bij verantwoord afslanken. </a:t>
            </a:r>
          </a:p>
          <a:p>
            <a:r>
              <a:rPr lang="nl-NL" sz="2400" dirty="0"/>
              <a:t>•	motiveert en stimuleert de cliënt het voorgenomen plan vol te houden. </a:t>
            </a:r>
          </a:p>
          <a:p>
            <a:r>
              <a:rPr lang="nl-NL" sz="2400" dirty="0"/>
              <a:t>•	evalueert of gewenste resultaten behaald zijn en indien nodig stuur jij het 	traject tussentijds bij.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10010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7" name="Arc 136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C516E6-3E98-4293-9E0F-DD2298567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8" y="1370171"/>
            <a:ext cx="508558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Optie 2: De Levende tuin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Afbeeldingsresultaat voor de levende tuin">
            <a:extLst>
              <a:ext uri="{FF2B5EF4-FFF2-40B4-BE49-F238E27FC236}">
                <a16:creationId xmlns:a16="http://schemas.microsoft.com/office/drawing/2014/main" id="{C702DD62-0E94-4B6F-BC8C-823E83E3F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 bwMode="auto">
          <a:xfrm>
            <a:off x="6520859" y="795510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72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59F2A9-AD80-411B-B1DE-B9287960926E}">
  <ds:schemaRefs>
    <ds:schemaRef ds:uri="http://purl.org/dc/dcmitype/"/>
    <ds:schemaRef ds:uri="34354c1b-6b8c-435b-ad50-990538c19557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47a28104-336f-447d-946e-e305ac2bcd4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6775AF-31FF-4C23-98AA-9712648E46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21AC4C-BB41-4B43-AC6E-94EE8E95BF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1175</Words>
  <Application>Microsoft Office PowerPoint</Application>
  <PresentationFormat>Breedbeeld</PresentationFormat>
  <Paragraphs>125</Paragraphs>
  <Slides>17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Keuzedelen </vt:lpstr>
      <vt:lpstr>Programma</vt:lpstr>
      <vt:lpstr>Keuze-wat? </vt:lpstr>
      <vt:lpstr>Jullie aanbod van keuzedelen tijdens de opleiding: </vt:lpstr>
      <vt:lpstr>De harde criteria: </vt:lpstr>
      <vt:lpstr>Praktische informatie voor periode 1  van volgend schooljaar.</vt:lpstr>
      <vt:lpstr>Optie 1: Coachen bij voeding en beweging in de welness </vt:lpstr>
      <vt:lpstr>PowerPoint-presentatie</vt:lpstr>
      <vt:lpstr>Optie 2: De Levende tuin</vt:lpstr>
      <vt:lpstr>PowerPoint-presentatie</vt:lpstr>
      <vt:lpstr>PowerPoint-presentatie</vt:lpstr>
      <vt:lpstr>Optie 3: Jongerenwerk </vt:lpstr>
      <vt:lpstr>PowerPoint-presentatie</vt:lpstr>
      <vt:lpstr>PowerPoint-presentatie</vt:lpstr>
      <vt:lpstr>PowerPoint-presentatie</vt:lpstr>
      <vt:lpstr>PowerPoint-presentatie</vt:lpstr>
      <vt:lpstr>Wordt vervolgd!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Pascalle Cup</dc:creator>
  <cp:lastModifiedBy>Pascalle Cup</cp:lastModifiedBy>
  <cp:revision>6</cp:revision>
  <cp:lastPrinted>2021-02-07T19:26:30Z</cp:lastPrinted>
  <dcterms:created xsi:type="dcterms:W3CDTF">2021-02-05T13:58:12Z</dcterms:created>
  <dcterms:modified xsi:type="dcterms:W3CDTF">2021-05-11T07:31:32Z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